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91DC41-00D7-47BB-AE99-118E805D28C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66142F-93AD-4050-8B62-E762A449EE3C}">
      <dgm:prSet phldrT="[Text]"/>
      <dgm:spPr/>
      <dgm:t>
        <a:bodyPr/>
        <a:lstStyle/>
        <a:p>
          <a:r>
            <a:rPr lang="ar-JO" dirty="0" smtClean="0"/>
            <a:t>توافر المياه</a:t>
          </a:r>
          <a:endParaRPr lang="en-US" dirty="0"/>
        </a:p>
      </dgm:t>
    </dgm:pt>
    <dgm:pt modelId="{303DC9B9-B47A-4073-A2DE-AEE5E320624B}" type="parTrans" cxnId="{014620EC-A013-4835-B8E7-1CA8D0638A43}">
      <dgm:prSet/>
      <dgm:spPr/>
      <dgm:t>
        <a:bodyPr/>
        <a:lstStyle/>
        <a:p>
          <a:endParaRPr lang="en-US"/>
        </a:p>
      </dgm:t>
    </dgm:pt>
    <dgm:pt modelId="{EC547F02-0496-4C67-8590-B6BFF3C117F0}" type="sibTrans" cxnId="{014620EC-A013-4835-B8E7-1CA8D0638A43}">
      <dgm:prSet/>
      <dgm:spPr/>
      <dgm:t>
        <a:bodyPr/>
        <a:lstStyle/>
        <a:p>
          <a:endParaRPr lang="en-US"/>
        </a:p>
      </dgm:t>
    </dgm:pt>
    <dgm:pt modelId="{F088F31B-3DD1-4F17-AB8E-F6E02645A0F0}">
      <dgm:prSet phldrT="[Text]"/>
      <dgm:spPr/>
      <dgm:t>
        <a:bodyPr/>
        <a:lstStyle/>
        <a:p>
          <a:r>
            <a:rPr lang="ar-JO" dirty="0" smtClean="0"/>
            <a:t>خصوبة التربة</a:t>
          </a:r>
          <a:endParaRPr lang="en-US" dirty="0"/>
        </a:p>
      </dgm:t>
    </dgm:pt>
    <dgm:pt modelId="{7965D954-8681-4DA3-99A8-7BDA8EDBE908}" type="parTrans" cxnId="{33916081-E3DF-4021-BB3E-41768A32600E}">
      <dgm:prSet/>
      <dgm:spPr/>
      <dgm:t>
        <a:bodyPr/>
        <a:lstStyle/>
        <a:p>
          <a:endParaRPr lang="en-US"/>
        </a:p>
      </dgm:t>
    </dgm:pt>
    <dgm:pt modelId="{30C842E5-ABD5-4A37-A313-481114C42ED3}" type="sibTrans" cxnId="{33916081-E3DF-4021-BB3E-41768A32600E}">
      <dgm:prSet/>
      <dgm:spPr/>
      <dgm:t>
        <a:bodyPr/>
        <a:lstStyle/>
        <a:p>
          <a:endParaRPr lang="en-US"/>
        </a:p>
      </dgm:t>
    </dgm:pt>
    <dgm:pt modelId="{508EB6AF-7E6E-4DC3-849D-37EE5FB25B21}">
      <dgm:prSet phldrT="[Text]"/>
      <dgm:spPr/>
      <dgm:t>
        <a:bodyPr/>
        <a:lstStyle/>
        <a:p>
          <a:r>
            <a:rPr lang="ar-JO" dirty="0" smtClean="0"/>
            <a:t>المناخ الدافئ</a:t>
          </a:r>
          <a:endParaRPr lang="en-US" dirty="0"/>
        </a:p>
      </dgm:t>
    </dgm:pt>
    <dgm:pt modelId="{6E37BF79-9FC7-4521-A430-5FC06D2F9644}" type="parTrans" cxnId="{2C146C9A-6D7D-4051-BAE1-1DD1A3F487F3}">
      <dgm:prSet/>
      <dgm:spPr/>
      <dgm:t>
        <a:bodyPr/>
        <a:lstStyle/>
        <a:p>
          <a:endParaRPr lang="en-US"/>
        </a:p>
      </dgm:t>
    </dgm:pt>
    <dgm:pt modelId="{2228E229-8EFF-418C-8BF1-BBE7EDB9317D}" type="sibTrans" cxnId="{2C146C9A-6D7D-4051-BAE1-1DD1A3F487F3}">
      <dgm:prSet/>
      <dgm:spPr/>
      <dgm:t>
        <a:bodyPr/>
        <a:lstStyle/>
        <a:p>
          <a:endParaRPr lang="en-US"/>
        </a:p>
      </dgm:t>
    </dgm:pt>
    <dgm:pt modelId="{3D62515F-1A15-450A-B52B-A8A8FF9EC5EA}">
      <dgm:prSet phldrT="[Text]"/>
      <dgm:spPr/>
      <dgm:t>
        <a:bodyPr/>
        <a:lstStyle/>
        <a:p>
          <a:r>
            <a:rPr lang="ar-JO" dirty="0" smtClean="0"/>
            <a:t>الأمن والاستقرار</a:t>
          </a:r>
          <a:endParaRPr lang="en-US" dirty="0"/>
        </a:p>
      </dgm:t>
    </dgm:pt>
    <dgm:pt modelId="{7536492E-37A5-4354-B663-9B7DE63CCA26}" type="parTrans" cxnId="{87737875-F532-41B9-9EAF-48184A756A6C}">
      <dgm:prSet/>
      <dgm:spPr/>
      <dgm:t>
        <a:bodyPr/>
        <a:lstStyle/>
        <a:p>
          <a:endParaRPr lang="en-US"/>
        </a:p>
      </dgm:t>
    </dgm:pt>
    <dgm:pt modelId="{CEC32852-ED37-419C-BEB3-A5D71DE564E7}" type="sibTrans" cxnId="{87737875-F532-41B9-9EAF-48184A756A6C}">
      <dgm:prSet/>
      <dgm:spPr/>
      <dgm:t>
        <a:bodyPr/>
        <a:lstStyle/>
        <a:p>
          <a:endParaRPr lang="en-US"/>
        </a:p>
      </dgm:t>
    </dgm:pt>
    <dgm:pt modelId="{51E8CF77-B3DD-4A24-BE9A-B2E8A21C3693}">
      <dgm:prSet phldrT="[Text]"/>
      <dgm:spPr/>
      <dgm:t>
        <a:bodyPr/>
        <a:lstStyle/>
        <a:p>
          <a:r>
            <a:rPr lang="ar-JO" dirty="0" smtClean="0"/>
            <a:t>سهولة المواصلات</a:t>
          </a:r>
          <a:endParaRPr lang="en-US" dirty="0"/>
        </a:p>
      </dgm:t>
    </dgm:pt>
    <dgm:pt modelId="{1ABAABC4-A2A2-416E-BA60-36001A79A912}" type="parTrans" cxnId="{22C37FBC-D9D6-4644-AAF0-A4CAAAA5D0C4}">
      <dgm:prSet/>
      <dgm:spPr/>
      <dgm:t>
        <a:bodyPr/>
        <a:lstStyle/>
        <a:p>
          <a:endParaRPr lang="en-US"/>
        </a:p>
      </dgm:t>
    </dgm:pt>
    <dgm:pt modelId="{0D0C89B2-8854-4FEF-9072-6CF859CBF1B2}" type="sibTrans" cxnId="{22C37FBC-D9D6-4644-AAF0-A4CAAAA5D0C4}">
      <dgm:prSet/>
      <dgm:spPr/>
      <dgm:t>
        <a:bodyPr/>
        <a:lstStyle/>
        <a:p>
          <a:endParaRPr lang="en-US"/>
        </a:p>
      </dgm:t>
    </dgm:pt>
    <dgm:pt modelId="{D04E775C-8FAA-4C5A-84A9-B152A4774757}" type="pres">
      <dgm:prSet presAssocID="{4791DC41-00D7-47BB-AE99-118E805D28C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C4F1B1-355F-47C6-BB72-8058CF91F6D4}" type="pres">
      <dgm:prSet presAssocID="{7466142F-93AD-4050-8B62-E762A449EE3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5A9F2-F5A4-4B74-8EA5-F037AE9B1A85}" type="pres">
      <dgm:prSet presAssocID="{7466142F-93AD-4050-8B62-E762A449EE3C}" presName="spNode" presStyleCnt="0"/>
      <dgm:spPr/>
    </dgm:pt>
    <dgm:pt modelId="{001E6E43-C367-43D3-BD89-B1E127FCEB6A}" type="pres">
      <dgm:prSet presAssocID="{EC547F02-0496-4C67-8590-B6BFF3C117F0}" presName="sibTrans" presStyleLbl="sibTrans1D1" presStyleIdx="0" presStyleCnt="5"/>
      <dgm:spPr/>
      <dgm:t>
        <a:bodyPr/>
        <a:lstStyle/>
        <a:p>
          <a:endParaRPr lang="en-US"/>
        </a:p>
      </dgm:t>
    </dgm:pt>
    <dgm:pt modelId="{4CA887E8-9D29-422F-916F-FC96AF45B5CB}" type="pres">
      <dgm:prSet presAssocID="{F088F31B-3DD1-4F17-AB8E-F6E02645A0F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2CC240-C0AB-467E-8B7B-2965D411551B}" type="pres">
      <dgm:prSet presAssocID="{F088F31B-3DD1-4F17-AB8E-F6E02645A0F0}" presName="spNode" presStyleCnt="0"/>
      <dgm:spPr/>
    </dgm:pt>
    <dgm:pt modelId="{76A4EA2C-98D7-4E51-88BD-2304CECC33F8}" type="pres">
      <dgm:prSet presAssocID="{30C842E5-ABD5-4A37-A313-481114C42ED3}" presName="sibTrans" presStyleLbl="sibTrans1D1" presStyleIdx="1" presStyleCnt="5"/>
      <dgm:spPr/>
      <dgm:t>
        <a:bodyPr/>
        <a:lstStyle/>
        <a:p>
          <a:endParaRPr lang="en-US"/>
        </a:p>
      </dgm:t>
    </dgm:pt>
    <dgm:pt modelId="{45C01A5D-0B0F-413B-9E19-B2B4AC5C8EF1}" type="pres">
      <dgm:prSet presAssocID="{508EB6AF-7E6E-4DC3-849D-37EE5FB25B2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827AC-5807-48A2-9A90-D0CD3FD8D2C6}" type="pres">
      <dgm:prSet presAssocID="{508EB6AF-7E6E-4DC3-849D-37EE5FB25B21}" presName="spNode" presStyleCnt="0"/>
      <dgm:spPr/>
    </dgm:pt>
    <dgm:pt modelId="{E74877C3-5DBE-4894-A6B5-82BF8F9176AB}" type="pres">
      <dgm:prSet presAssocID="{2228E229-8EFF-418C-8BF1-BBE7EDB9317D}" presName="sibTrans" presStyleLbl="sibTrans1D1" presStyleIdx="2" presStyleCnt="5"/>
      <dgm:spPr/>
      <dgm:t>
        <a:bodyPr/>
        <a:lstStyle/>
        <a:p>
          <a:endParaRPr lang="en-US"/>
        </a:p>
      </dgm:t>
    </dgm:pt>
    <dgm:pt modelId="{E255C927-D17A-4653-AA21-7AB188489E10}" type="pres">
      <dgm:prSet presAssocID="{3D62515F-1A15-450A-B52B-A8A8FF9EC5E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A7E81-EE69-473D-A90F-99CE6C3DB8B1}" type="pres">
      <dgm:prSet presAssocID="{3D62515F-1A15-450A-B52B-A8A8FF9EC5EA}" presName="spNode" presStyleCnt="0"/>
      <dgm:spPr/>
    </dgm:pt>
    <dgm:pt modelId="{046CD114-9C3F-4565-81E8-E1A3A37D6C20}" type="pres">
      <dgm:prSet presAssocID="{CEC32852-ED37-419C-BEB3-A5D71DE564E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F782BDCF-343F-48A7-8912-7E022B4B9521}" type="pres">
      <dgm:prSet presAssocID="{51E8CF77-B3DD-4A24-BE9A-B2E8A21C369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DD653-8D43-4DEC-92E6-A23D4E5E0514}" type="pres">
      <dgm:prSet presAssocID="{51E8CF77-B3DD-4A24-BE9A-B2E8A21C3693}" presName="spNode" presStyleCnt="0"/>
      <dgm:spPr/>
    </dgm:pt>
    <dgm:pt modelId="{D2FDDE4C-233D-4A85-8B18-F6247A2E5975}" type="pres">
      <dgm:prSet presAssocID="{0D0C89B2-8854-4FEF-9072-6CF859CBF1B2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026F74EA-2208-4781-AFD1-DCE47DEEB92D}" type="presOf" srcId="{30C842E5-ABD5-4A37-A313-481114C42ED3}" destId="{76A4EA2C-98D7-4E51-88BD-2304CECC33F8}" srcOrd="0" destOrd="0" presId="urn:microsoft.com/office/officeart/2005/8/layout/cycle6"/>
    <dgm:cxn modelId="{86D58462-C0AD-468F-AC8B-F4C5DB00FB25}" type="presOf" srcId="{CEC32852-ED37-419C-BEB3-A5D71DE564E7}" destId="{046CD114-9C3F-4565-81E8-E1A3A37D6C20}" srcOrd="0" destOrd="0" presId="urn:microsoft.com/office/officeart/2005/8/layout/cycle6"/>
    <dgm:cxn modelId="{FB1D2883-E9DB-4DEA-91FF-33755D99EA9C}" type="presOf" srcId="{4791DC41-00D7-47BB-AE99-118E805D28C2}" destId="{D04E775C-8FAA-4C5A-84A9-B152A4774757}" srcOrd="0" destOrd="0" presId="urn:microsoft.com/office/officeart/2005/8/layout/cycle6"/>
    <dgm:cxn modelId="{2C146C9A-6D7D-4051-BAE1-1DD1A3F487F3}" srcId="{4791DC41-00D7-47BB-AE99-118E805D28C2}" destId="{508EB6AF-7E6E-4DC3-849D-37EE5FB25B21}" srcOrd="2" destOrd="0" parTransId="{6E37BF79-9FC7-4521-A430-5FC06D2F9644}" sibTransId="{2228E229-8EFF-418C-8BF1-BBE7EDB9317D}"/>
    <dgm:cxn modelId="{EC3A824E-429B-441D-ACBB-D98D6A932778}" type="presOf" srcId="{3D62515F-1A15-450A-B52B-A8A8FF9EC5EA}" destId="{E255C927-D17A-4653-AA21-7AB188489E10}" srcOrd="0" destOrd="0" presId="urn:microsoft.com/office/officeart/2005/8/layout/cycle6"/>
    <dgm:cxn modelId="{22C37FBC-D9D6-4644-AAF0-A4CAAAA5D0C4}" srcId="{4791DC41-00D7-47BB-AE99-118E805D28C2}" destId="{51E8CF77-B3DD-4A24-BE9A-B2E8A21C3693}" srcOrd="4" destOrd="0" parTransId="{1ABAABC4-A2A2-416E-BA60-36001A79A912}" sibTransId="{0D0C89B2-8854-4FEF-9072-6CF859CBF1B2}"/>
    <dgm:cxn modelId="{94C42D49-E9EC-4554-9EA7-2483A061EC52}" type="presOf" srcId="{EC547F02-0496-4C67-8590-B6BFF3C117F0}" destId="{001E6E43-C367-43D3-BD89-B1E127FCEB6A}" srcOrd="0" destOrd="0" presId="urn:microsoft.com/office/officeart/2005/8/layout/cycle6"/>
    <dgm:cxn modelId="{014620EC-A013-4835-B8E7-1CA8D0638A43}" srcId="{4791DC41-00D7-47BB-AE99-118E805D28C2}" destId="{7466142F-93AD-4050-8B62-E762A449EE3C}" srcOrd="0" destOrd="0" parTransId="{303DC9B9-B47A-4073-A2DE-AEE5E320624B}" sibTransId="{EC547F02-0496-4C67-8590-B6BFF3C117F0}"/>
    <dgm:cxn modelId="{33916081-E3DF-4021-BB3E-41768A32600E}" srcId="{4791DC41-00D7-47BB-AE99-118E805D28C2}" destId="{F088F31B-3DD1-4F17-AB8E-F6E02645A0F0}" srcOrd="1" destOrd="0" parTransId="{7965D954-8681-4DA3-99A8-7BDA8EDBE908}" sibTransId="{30C842E5-ABD5-4A37-A313-481114C42ED3}"/>
    <dgm:cxn modelId="{892F5821-4776-4125-994C-38BA788421D6}" type="presOf" srcId="{0D0C89B2-8854-4FEF-9072-6CF859CBF1B2}" destId="{D2FDDE4C-233D-4A85-8B18-F6247A2E5975}" srcOrd="0" destOrd="0" presId="urn:microsoft.com/office/officeart/2005/8/layout/cycle6"/>
    <dgm:cxn modelId="{9AC41122-CEB1-4AA6-A7AD-EB547CF3496B}" type="presOf" srcId="{2228E229-8EFF-418C-8BF1-BBE7EDB9317D}" destId="{E74877C3-5DBE-4894-A6B5-82BF8F9176AB}" srcOrd="0" destOrd="0" presId="urn:microsoft.com/office/officeart/2005/8/layout/cycle6"/>
    <dgm:cxn modelId="{481BF3FB-E4AE-4678-94E4-1921708BC311}" type="presOf" srcId="{508EB6AF-7E6E-4DC3-849D-37EE5FB25B21}" destId="{45C01A5D-0B0F-413B-9E19-B2B4AC5C8EF1}" srcOrd="0" destOrd="0" presId="urn:microsoft.com/office/officeart/2005/8/layout/cycle6"/>
    <dgm:cxn modelId="{672B539F-EA99-4C24-ACBB-07009D94605D}" type="presOf" srcId="{7466142F-93AD-4050-8B62-E762A449EE3C}" destId="{83C4F1B1-355F-47C6-BB72-8058CF91F6D4}" srcOrd="0" destOrd="0" presId="urn:microsoft.com/office/officeart/2005/8/layout/cycle6"/>
    <dgm:cxn modelId="{87737875-F532-41B9-9EAF-48184A756A6C}" srcId="{4791DC41-00D7-47BB-AE99-118E805D28C2}" destId="{3D62515F-1A15-450A-B52B-A8A8FF9EC5EA}" srcOrd="3" destOrd="0" parTransId="{7536492E-37A5-4354-B663-9B7DE63CCA26}" sibTransId="{CEC32852-ED37-419C-BEB3-A5D71DE564E7}"/>
    <dgm:cxn modelId="{6B1F7D1C-E274-4A9F-AFCD-1D910506EF31}" type="presOf" srcId="{F088F31B-3DD1-4F17-AB8E-F6E02645A0F0}" destId="{4CA887E8-9D29-422F-916F-FC96AF45B5CB}" srcOrd="0" destOrd="0" presId="urn:microsoft.com/office/officeart/2005/8/layout/cycle6"/>
    <dgm:cxn modelId="{58C190AB-B00A-4A47-8381-A2207DCCD16B}" type="presOf" srcId="{51E8CF77-B3DD-4A24-BE9A-B2E8A21C3693}" destId="{F782BDCF-343F-48A7-8912-7E022B4B9521}" srcOrd="0" destOrd="0" presId="urn:microsoft.com/office/officeart/2005/8/layout/cycle6"/>
    <dgm:cxn modelId="{06B003A7-DC39-4D11-85FD-0866673B2D51}" type="presParOf" srcId="{D04E775C-8FAA-4C5A-84A9-B152A4774757}" destId="{83C4F1B1-355F-47C6-BB72-8058CF91F6D4}" srcOrd="0" destOrd="0" presId="urn:microsoft.com/office/officeart/2005/8/layout/cycle6"/>
    <dgm:cxn modelId="{75B34A08-080C-4E01-BBF9-E955BE816B59}" type="presParOf" srcId="{D04E775C-8FAA-4C5A-84A9-B152A4774757}" destId="{2FA5A9F2-F5A4-4B74-8EA5-F037AE9B1A85}" srcOrd="1" destOrd="0" presId="urn:microsoft.com/office/officeart/2005/8/layout/cycle6"/>
    <dgm:cxn modelId="{A6CF9643-652C-4C33-AFDA-2207F5923296}" type="presParOf" srcId="{D04E775C-8FAA-4C5A-84A9-B152A4774757}" destId="{001E6E43-C367-43D3-BD89-B1E127FCEB6A}" srcOrd="2" destOrd="0" presId="urn:microsoft.com/office/officeart/2005/8/layout/cycle6"/>
    <dgm:cxn modelId="{18E9EDEC-05BF-43B9-BEA1-2CF48A715F0F}" type="presParOf" srcId="{D04E775C-8FAA-4C5A-84A9-B152A4774757}" destId="{4CA887E8-9D29-422F-916F-FC96AF45B5CB}" srcOrd="3" destOrd="0" presId="urn:microsoft.com/office/officeart/2005/8/layout/cycle6"/>
    <dgm:cxn modelId="{6408D2AE-07D3-45F9-8634-518D358EF264}" type="presParOf" srcId="{D04E775C-8FAA-4C5A-84A9-B152A4774757}" destId="{C52CC240-C0AB-467E-8B7B-2965D411551B}" srcOrd="4" destOrd="0" presId="urn:microsoft.com/office/officeart/2005/8/layout/cycle6"/>
    <dgm:cxn modelId="{AC87368C-812A-4A68-8F66-6A59DD1AC71A}" type="presParOf" srcId="{D04E775C-8FAA-4C5A-84A9-B152A4774757}" destId="{76A4EA2C-98D7-4E51-88BD-2304CECC33F8}" srcOrd="5" destOrd="0" presId="urn:microsoft.com/office/officeart/2005/8/layout/cycle6"/>
    <dgm:cxn modelId="{F845055D-5170-46BC-AF59-19682CCEBD65}" type="presParOf" srcId="{D04E775C-8FAA-4C5A-84A9-B152A4774757}" destId="{45C01A5D-0B0F-413B-9E19-B2B4AC5C8EF1}" srcOrd="6" destOrd="0" presId="urn:microsoft.com/office/officeart/2005/8/layout/cycle6"/>
    <dgm:cxn modelId="{BDB3AB10-765F-4377-BA5E-9EB66450BC9D}" type="presParOf" srcId="{D04E775C-8FAA-4C5A-84A9-B152A4774757}" destId="{7D4827AC-5807-48A2-9A90-D0CD3FD8D2C6}" srcOrd="7" destOrd="0" presId="urn:microsoft.com/office/officeart/2005/8/layout/cycle6"/>
    <dgm:cxn modelId="{18552708-7A9E-440A-B084-B0D703B72CA8}" type="presParOf" srcId="{D04E775C-8FAA-4C5A-84A9-B152A4774757}" destId="{E74877C3-5DBE-4894-A6B5-82BF8F9176AB}" srcOrd="8" destOrd="0" presId="urn:microsoft.com/office/officeart/2005/8/layout/cycle6"/>
    <dgm:cxn modelId="{8BAAD824-B6DB-4368-B3B7-D38663E94322}" type="presParOf" srcId="{D04E775C-8FAA-4C5A-84A9-B152A4774757}" destId="{E255C927-D17A-4653-AA21-7AB188489E10}" srcOrd="9" destOrd="0" presId="urn:microsoft.com/office/officeart/2005/8/layout/cycle6"/>
    <dgm:cxn modelId="{9AA52551-3AB2-47BA-A1F5-76D1B55C6AC8}" type="presParOf" srcId="{D04E775C-8FAA-4C5A-84A9-B152A4774757}" destId="{BDEA7E81-EE69-473D-A90F-99CE6C3DB8B1}" srcOrd="10" destOrd="0" presId="urn:microsoft.com/office/officeart/2005/8/layout/cycle6"/>
    <dgm:cxn modelId="{B416D405-4F76-4DA2-9BC9-14218BF611DD}" type="presParOf" srcId="{D04E775C-8FAA-4C5A-84A9-B152A4774757}" destId="{046CD114-9C3F-4565-81E8-E1A3A37D6C20}" srcOrd="11" destOrd="0" presId="urn:microsoft.com/office/officeart/2005/8/layout/cycle6"/>
    <dgm:cxn modelId="{446BB77F-0836-4B6C-81C1-F8BB5C07FA48}" type="presParOf" srcId="{D04E775C-8FAA-4C5A-84A9-B152A4774757}" destId="{F782BDCF-343F-48A7-8912-7E022B4B9521}" srcOrd="12" destOrd="0" presId="urn:microsoft.com/office/officeart/2005/8/layout/cycle6"/>
    <dgm:cxn modelId="{2A30B650-053C-4E14-AEE4-0A83D5A73C94}" type="presParOf" srcId="{D04E775C-8FAA-4C5A-84A9-B152A4774757}" destId="{045DD653-8D43-4DEC-92E6-A23D4E5E0514}" srcOrd="13" destOrd="0" presId="urn:microsoft.com/office/officeart/2005/8/layout/cycle6"/>
    <dgm:cxn modelId="{C15958A8-CBD5-49CA-86ED-56CEA87ED9B1}" type="presParOf" srcId="{D04E775C-8FAA-4C5A-84A9-B152A4774757}" destId="{D2FDDE4C-233D-4A85-8B18-F6247A2E5975}" srcOrd="14" destOrd="0" presId="urn:microsoft.com/office/officeart/2005/8/layout/cycle6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58FE6F-950D-49DC-83D7-38AF6F69B51C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D4A2596-909E-49D0-8DA9-04502230D232}">
      <dgm:prSet phldrT="[Text]"/>
      <dgm:spPr/>
      <dgm:t>
        <a:bodyPr/>
        <a:lstStyle/>
        <a:p>
          <a:r>
            <a:rPr lang="ar-JO" dirty="0" smtClean="0"/>
            <a:t>نشر الأمن والعدل</a:t>
          </a:r>
          <a:endParaRPr lang="en-US" dirty="0"/>
        </a:p>
      </dgm:t>
    </dgm:pt>
    <dgm:pt modelId="{3C20CE20-8AAB-46E0-83DC-7BBB7C66741A}" type="parTrans" cxnId="{9D02FA73-0257-4405-8454-A9FE7ABBC29D}">
      <dgm:prSet/>
      <dgm:spPr/>
      <dgm:t>
        <a:bodyPr/>
        <a:lstStyle/>
        <a:p>
          <a:endParaRPr lang="en-US"/>
        </a:p>
      </dgm:t>
    </dgm:pt>
    <dgm:pt modelId="{72C1B04C-2710-4370-A558-2F0931648204}" type="sibTrans" cxnId="{9D02FA73-0257-4405-8454-A9FE7ABBC29D}">
      <dgm:prSet/>
      <dgm:spPr/>
      <dgm:t>
        <a:bodyPr/>
        <a:lstStyle/>
        <a:p>
          <a:endParaRPr lang="en-US"/>
        </a:p>
      </dgm:t>
    </dgm:pt>
    <dgm:pt modelId="{F25CA6AF-61AB-498E-907D-E12C74EB0A69}">
      <dgm:prSet phldrT="[Text]"/>
      <dgm:spPr/>
      <dgm:t>
        <a:bodyPr/>
        <a:lstStyle/>
        <a:p>
          <a:r>
            <a:rPr lang="ar-JO" dirty="0" smtClean="0"/>
            <a:t>إنشاء المعابد</a:t>
          </a:r>
          <a:endParaRPr lang="en-US" dirty="0"/>
        </a:p>
      </dgm:t>
    </dgm:pt>
    <dgm:pt modelId="{8DD46D5C-8A4C-4087-983D-A6B920D54D38}" type="parTrans" cxnId="{B35819A3-9E85-41C1-834D-71CC4F24F6B0}">
      <dgm:prSet/>
      <dgm:spPr/>
      <dgm:t>
        <a:bodyPr/>
        <a:lstStyle/>
        <a:p>
          <a:endParaRPr lang="en-US"/>
        </a:p>
      </dgm:t>
    </dgm:pt>
    <dgm:pt modelId="{4B545DAF-C1ED-418E-9E52-14551239A6F6}" type="sibTrans" cxnId="{B35819A3-9E85-41C1-834D-71CC4F24F6B0}">
      <dgm:prSet/>
      <dgm:spPr/>
      <dgm:t>
        <a:bodyPr/>
        <a:lstStyle/>
        <a:p>
          <a:endParaRPr lang="en-US"/>
        </a:p>
      </dgm:t>
    </dgm:pt>
    <dgm:pt modelId="{B82FF251-A823-416E-82A4-FBED843A2813}">
      <dgm:prSet phldrT="[Text]"/>
      <dgm:spPr/>
      <dgm:t>
        <a:bodyPr/>
        <a:lstStyle/>
        <a:p>
          <a:r>
            <a:rPr lang="ar-JO" dirty="0" smtClean="0"/>
            <a:t>سن القوانين والتشريعات </a:t>
          </a:r>
          <a:endParaRPr lang="en-US" dirty="0"/>
        </a:p>
      </dgm:t>
    </dgm:pt>
    <dgm:pt modelId="{21E6CF10-7075-4F4B-928C-795AB534BEEE}" type="parTrans" cxnId="{119EA2C3-0574-4701-A48F-824BF4787DB1}">
      <dgm:prSet/>
      <dgm:spPr/>
      <dgm:t>
        <a:bodyPr/>
        <a:lstStyle/>
        <a:p>
          <a:endParaRPr lang="en-US"/>
        </a:p>
      </dgm:t>
    </dgm:pt>
    <dgm:pt modelId="{EA1D06B9-D2CC-49C0-B5F6-58689A4FA576}" type="sibTrans" cxnId="{119EA2C3-0574-4701-A48F-824BF4787DB1}">
      <dgm:prSet/>
      <dgm:spPr/>
      <dgm:t>
        <a:bodyPr/>
        <a:lstStyle/>
        <a:p>
          <a:endParaRPr lang="en-US"/>
        </a:p>
      </dgm:t>
    </dgm:pt>
    <dgm:pt modelId="{4C223A83-5C58-43C3-BA95-AC434FC18002}">
      <dgm:prSet phldrT="[Text]"/>
      <dgm:spPr/>
      <dgm:t>
        <a:bodyPr/>
        <a:lstStyle/>
        <a:p>
          <a:r>
            <a:rPr lang="ar-JO" dirty="0" smtClean="0"/>
            <a:t>الاهتمام بالري والزراعة</a:t>
          </a:r>
          <a:endParaRPr lang="en-US" dirty="0"/>
        </a:p>
      </dgm:t>
    </dgm:pt>
    <dgm:pt modelId="{C620CECA-2C80-4A37-820A-2BC07887153B}" type="parTrans" cxnId="{8B69CD92-ED9A-48DB-ABF8-80D881E19ED6}">
      <dgm:prSet/>
      <dgm:spPr/>
      <dgm:t>
        <a:bodyPr/>
        <a:lstStyle/>
        <a:p>
          <a:endParaRPr lang="en-US"/>
        </a:p>
      </dgm:t>
    </dgm:pt>
    <dgm:pt modelId="{D03B2A53-9517-4500-9922-8C3355ADABEB}" type="sibTrans" cxnId="{8B69CD92-ED9A-48DB-ABF8-80D881E19ED6}">
      <dgm:prSet/>
      <dgm:spPr/>
      <dgm:t>
        <a:bodyPr/>
        <a:lstStyle/>
        <a:p>
          <a:endParaRPr lang="en-US"/>
        </a:p>
      </dgm:t>
    </dgm:pt>
    <dgm:pt modelId="{B3CC47DD-87CB-44A3-B7EA-D9E4DCC9229D}" type="pres">
      <dgm:prSet presAssocID="{5A58FE6F-950D-49DC-83D7-38AF6F69B5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2469C6-017C-4D49-8A27-CAF3F749A83C}" type="pres">
      <dgm:prSet presAssocID="{AD4A2596-909E-49D0-8DA9-04502230D232}" presName="node" presStyleLbl="node1" presStyleIdx="0" presStyleCnt="4" custScaleX="203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CDC4B-5A80-4EFA-BA0A-9A9198349D40}" type="pres">
      <dgm:prSet presAssocID="{AD4A2596-909E-49D0-8DA9-04502230D232}" presName="spNode" presStyleCnt="0"/>
      <dgm:spPr/>
    </dgm:pt>
    <dgm:pt modelId="{FE3B0340-B81C-4E28-A37E-30793C08E272}" type="pres">
      <dgm:prSet presAssocID="{72C1B04C-2710-4370-A558-2F0931648204}" presName="sibTrans" presStyleLbl="sibTrans1D1" presStyleIdx="0" presStyleCnt="4"/>
      <dgm:spPr/>
      <dgm:t>
        <a:bodyPr/>
        <a:lstStyle/>
        <a:p>
          <a:endParaRPr lang="en-US"/>
        </a:p>
      </dgm:t>
    </dgm:pt>
    <dgm:pt modelId="{B7D219C7-44FA-409E-94D2-B7025E15256F}" type="pres">
      <dgm:prSet presAssocID="{F25CA6AF-61AB-498E-907D-E12C74EB0A69}" presName="node" presStyleLbl="node1" presStyleIdx="1" presStyleCnt="4" custScaleX="1791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F8ED6-0354-4D71-9433-1CE02679E591}" type="pres">
      <dgm:prSet presAssocID="{F25CA6AF-61AB-498E-907D-E12C74EB0A69}" presName="spNode" presStyleCnt="0"/>
      <dgm:spPr/>
    </dgm:pt>
    <dgm:pt modelId="{6D7E3ACF-0647-469C-BFE4-62063707864E}" type="pres">
      <dgm:prSet presAssocID="{4B545DAF-C1ED-418E-9E52-14551239A6F6}" presName="sibTrans" presStyleLbl="sibTrans1D1" presStyleIdx="1" presStyleCnt="4"/>
      <dgm:spPr/>
      <dgm:t>
        <a:bodyPr/>
        <a:lstStyle/>
        <a:p>
          <a:endParaRPr lang="en-US"/>
        </a:p>
      </dgm:t>
    </dgm:pt>
    <dgm:pt modelId="{957E1E67-13C1-4559-9922-B939AB0EA454}" type="pres">
      <dgm:prSet presAssocID="{B82FF251-A823-416E-82A4-FBED843A2813}" presName="node" presStyleLbl="node1" presStyleIdx="2" presStyleCnt="4" custScaleX="227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7055F-A954-45B3-B1D5-31A309CAAB60}" type="pres">
      <dgm:prSet presAssocID="{B82FF251-A823-416E-82A4-FBED843A2813}" presName="spNode" presStyleCnt="0"/>
      <dgm:spPr/>
    </dgm:pt>
    <dgm:pt modelId="{A09CD7BD-055A-450D-B89B-52694A4CB82E}" type="pres">
      <dgm:prSet presAssocID="{EA1D06B9-D2CC-49C0-B5F6-58689A4FA57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C307CBB1-C696-479A-822A-966D3E70249D}" type="pres">
      <dgm:prSet presAssocID="{4C223A83-5C58-43C3-BA95-AC434FC18002}" presName="node" presStyleLbl="node1" presStyleIdx="3" presStyleCnt="4" custScaleX="182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E8188-23F8-4400-BF24-BD14D13090A0}" type="pres">
      <dgm:prSet presAssocID="{4C223A83-5C58-43C3-BA95-AC434FC18002}" presName="spNode" presStyleCnt="0"/>
      <dgm:spPr/>
    </dgm:pt>
    <dgm:pt modelId="{43C344F3-D578-4E13-8B31-B8898215E155}" type="pres">
      <dgm:prSet presAssocID="{D03B2A53-9517-4500-9922-8C3355ADABEB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8B69CD92-ED9A-48DB-ABF8-80D881E19ED6}" srcId="{5A58FE6F-950D-49DC-83D7-38AF6F69B51C}" destId="{4C223A83-5C58-43C3-BA95-AC434FC18002}" srcOrd="3" destOrd="0" parTransId="{C620CECA-2C80-4A37-820A-2BC07887153B}" sibTransId="{D03B2A53-9517-4500-9922-8C3355ADABEB}"/>
    <dgm:cxn modelId="{E5F46680-62D0-4947-B13C-6F7FA894617F}" type="presOf" srcId="{F25CA6AF-61AB-498E-907D-E12C74EB0A69}" destId="{B7D219C7-44FA-409E-94D2-B7025E15256F}" srcOrd="0" destOrd="0" presId="urn:microsoft.com/office/officeart/2005/8/layout/cycle6"/>
    <dgm:cxn modelId="{E8FA631C-60F0-44F6-B269-620ABAF239C7}" type="presOf" srcId="{AD4A2596-909E-49D0-8DA9-04502230D232}" destId="{2B2469C6-017C-4D49-8A27-CAF3F749A83C}" srcOrd="0" destOrd="0" presId="urn:microsoft.com/office/officeart/2005/8/layout/cycle6"/>
    <dgm:cxn modelId="{AE2EC824-0B47-4FBD-B103-D5C909BBFF8A}" type="presOf" srcId="{B82FF251-A823-416E-82A4-FBED843A2813}" destId="{957E1E67-13C1-4559-9922-B939AB0EA454}" srcOrd="0" destOrd="0" presId="urn:microsoft.com/office/officeart/2005/8/layout/cycle6"/>
    <dgm:cxn modelId="{B928A80B-16A0-44C7-B5D3-CF4A756D4A94}" type="presOf" srcId="{EA1D06B9-D2CC-49C0-B5F6-58689A4FA576}" destId="{A09CD7BD-055A-450D-B89B-52694A4CB82E}" srcOrd="0" destOrd="0" presId="urn:microsoft.com/office/officeart/2005/8/layout/cycle6"/>
    <dgm:cxn modelId="{9071F0EC-897B-4961-B0DE-7E75981D69CF}" type="presOf" srcId="{72C1B04C-2710-4370-A558-2F0931648204}" destId="{FE3B0340-B81C-4E28-A37E-30793C08E272}" srcOrd="0" destOrd="0" presId="urn:microsoft.com/office/officeart/2005/8/layout/cycle6"/>
    <dgm:cxn modelId="{F93817BC-F4A7-4531-B4CC-4B99AFF1EE8D}" type="presOf" srcId="{4B545DAF-C1ED-418E-9E52-14551239A6F6}" destId="{6D7E3ACF-0647-469C-BFE4-62063707864E}" srcOrd="0" destOrd="0" presId="urn:microsoft.com/office/officeart/2005/8/layout/cycle6"/>
    <dgm:cxn modelId="{B35819A3-9E85-41C1-834D-71CC4F24F6B0}" srcId="{5A58FE6F-950D-49DC-83D7-38AF6F69B51C}" destId="{F25CA6AF-61AB-498E-907D-E12C74EB0A69}" srcOrd="1" destOrd="0" parTransId="{8DD46D5C-8A4C-4087-983D-A6B920D54D38}" sibTransId="{4B545DAF-C1ED-418E-9E52-14551239A6F6}"/>
    <dgm:cxn modelId="{13FE93E7-2304-4EDD-BA32-E1FFF306563B}" type="presOf" srcId="{4C223A83-5C58-43C3-BA95-AC434FC18002}" destId="{C307CBB1-C696-479A-822A-966D3E70249D}" srcOrd="0" destOrd="0" presId="urn:microsoft.com/office/officeart/2005/8/layout/cycle6"/>
    <dgm:cxn modelId="{119EA2C3-0574-4701-A48F-824BF4787DB1}" srcId="{5A58FE6F-950D-49DC-83D7-38AF6F69B51C}" destId="{B82FF251-A823-416E-82A4-FBED843A2813}" srcOrd="2" destOrd="0" parTransId="{21E6CF10-7075-4F4B-928C-795AB534BEEE}" sibTransId="{EA1D06B9-D2CC-49C0-B5F6-58689A4FA576}"/>
    <dgm:cxn modelId="{3158CD84-4842-494E-9DA2-923D3A42F377}" type="presOf" srcId="{5A58FE6F-950D-49DC-83D7-38AF6F69B51C}" destId="{B3CC47DD-87CB-44A3-B7EA-D9E4DCC9229D}" srcOrd="0" destOrd="0" presId="urn:microsoft.com/office/officeart/2005/8/layout/cycle6"/>
    <dgm:cxn modelId="{4F54BD4A-1EC3-4FC4-A320-2F2CB6739BD8}" type="presOf" srcId="{D03B2A53-9517-4500-9922-8C3355ADABEB}" destId="{43C344F3-D578-4E13-8B31-B8898215E155}" srcOrd="0" destOrd="0" presId="urn:microsoft.com/office/officeart/2005/8/layout/cycle6"/>
    <dgm:cxn modelId="{9D02FA73-0257-4405-8454-A9FE7ABBC29D}" srcId="{5A58FE6F-950D-49DC-83D7-38AF6F69B51C}" destId="{AD4A2596-909E-49D0-8DA9-04502230D232}" srcOrd="0" destOrd="0" parTransId="{3C20CE20-8AAB-46E0-83DC-7BBB7C66741A}" sibTransId="{72C1B04C-2710-4370-A558-2F0931648204}"/>
    <dgm:cxn modelId="{BEB0CF54-1CB2-486A-ACB1-BC4230CF80A6}" type="presParOf" srcId="{B3CC47DD-87CB-44A3-B7EA-D9E4DCC9229D}" destId="{2B2469C6-017C-4D49-8A27-CAF3F749A83C}" srcOrd="0" destOrd="0" presId="urn:microsoft.com/office/officeart/2005/8/layout/cycle6"/>
    <dgm:cxn modelId="{C735982B-740A-40F8-AEC9-D4D5CBF9F00C}" type="presParOf" srcId="{B3CC47DD-87CB-44A3-B7EA-D9E4DCC9229D}" destId="{8A8CDC4B-5A80-4EFA-BA0A-9A9198349D40}" srcOrd="1" destOrd="0" presId="urn:microsoft.com/office/officeart/2005/8/layout/cycle6"/>
    <dgm:cxn modelId="{9FA9B955-4D67-442B-AFAD-604855BCB6A3}" type="presParOf" srcId="{B3CC47DD-87CB-44A3-B7EA-D9E4DCC9229D}" destId="{FE3B0340-B81C-4E28-A37E-30793C08E272}" srcOrd="2" destOrd="0" presId="urn:microsoft.com/office/officeart/2005/8/layout/cycle6"/>
    <dgm:cxn modelId="{2EAFD2A4-D0D9-492C-A53B-E190EFFB5CD1}" type="presParOf" srcId="{B3CC47DD-87CB-44A3-B7EA-D9E4DCC9229D}" destId="{B7D219C7-44FA-409E-94D2-B7025E15256F}" srcOrd="3" destOrd="0" presId="urn:microsoft.com/office/officeart/2005/8/layout/cycle6"/>
    <dgm:cxn modelId="{717F179F-3B3A-4A85-B2EF-0959038706E3}" type="presParOf" srcId="{B3CC47DD-87CB-44A3-B7EA-D9E4DCC9229D}" destId="{39CF8ED6-0354-4D71-9433-1CE02679E591}" srcOrd="4" destOrd="0" presId="urn:microsoft.com/office/officeart/2005/8/layout/cycle6"/>
    <dgm:cxn modelId="{2B6F21CF-8C5A-42CB-8190-00C73EBF645D}" type="presParOf" srcId="{B3CC47DD-87CB-44A3-B7EA-D9E4DCC9229D}" destId="{6D7E3ACF-0647-469C-BFE4-62063707864E}" srcOrd="5" destOrd="0" presId="urn:microsoft.com/office/officeart/2005/8/layout/cycle6"/>
    <dgm:cxn modelId="{F36400FF-FFD5-4649-8505-A8931C41A37B}" type="presParOf" srcId="{B3CC47DD-87CB-44A3-B7EA-D9E4DCC9229D}" destId="{957E1E67-13C1-4559-9922-B939AB0EA454}" srcOrd="6" destOrd="0" presId="urn:microsoft.com/office/officeart/2005/8/layout/cycle6"/>
    <dgm:cxn modelId="{8821EDF4-F8DD-4178-8587-B56C22B5A9BD}" type="presParOf" srcId="{B3CC47DD-87CB-44A3-B7EA-D9E4DCC9229D}" destId="{F457055F-A954-45B3-B1D5-31A309CAAB60}" srcOrd="7" destOrd="0" presId="urn:microsoft.com/office/officeart/2005/8/layout/cycle6"/>
    <dgm:cxn modelId="{87E455A5-3BEE-4B69-8CE7-D4CBCFBA865B}" type="presParOf" srcId="{B3CC47DD-87CB-44A3-B7EA-D9E4DCC9229D}" destId="{A09CD7BD-055A-450D-B89B-52694A4CB82E}" srcOrd="8" destOrd="0" presId="urn:microsoft.com/office/officeart/2005/8/layout/cycle6"/>
    <dgm:cxn modelId="{9FEAFE4B-DBB5-46DF-8CBE-46FCE0CF33C3}" type="presParOf" srcId="{B3CC47DD-87CB-44A3-B7EA-D9E4DCC9229D}" destId="{C307CBB1-C696-479A-822A-966D3E70249D}" srcOrd="9" destOrd="0" presId="urn:microsoft.com/office/officeart/2005/8/layout/cycle6"/>
    <dgm:cxn modelId="{DCA1D7C4-0E2F-4E2D-B9F4-2A6723247ED8}" type="presParOf" srcId="{B3CC47DD-87CB-44A3-B7EA-D9E4DCC9229D}" destId="{4E8E8188-23F8-4400-BF24-BD14D13090A0}" srcOrd="10" destOrd="0" presId="urn:microsoft.com/office/officeart/2005/8/layout/cycle6"/>
    <dgm:cxn modelId="{29A3FFC6-1CAF-454E-AA9C-D5C4A804ED0B}" type="presParOf" srcId="{B3CC47DD-87CB-44A3-B7EA-D9E4DCC9229D}" destId="{43C344F3-D578-4E13-8B31-B8898215E155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58FE6F-950D-49DC-83D7-38AF6F69B51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4A2596-909E-49D0-8DA9-04502230D232}">
      <dgm:prSet phldrT="[Text]"/>
      <dgm:spPr/>
      <dgm:t>
        <a:bodyPr/>
        <a:lstStyle/>
        <a:p>
          <a:r>
            <a:rPr lang="ar-JO" dirty="0" smtClean="0"/>
            <a:t>بنى برج بابل والحدائق المعلقة </a:t>
          </a:r>
          <a:endParaRPr lang="en-US" dirty="0"/>
        </a:p>
      </dgm:t>
    </dgm:pt>
    <dgm:pt modelId="{3C20CE20-8AAB-46E0-83DC-7BBB7C66741A}" type="parTrans" cxnId="{9D02FA73-0257-4405-8454-A9FE7ABBC29D}">
      <dgm:prSet/>
      <dgm:spPr/>
      <dgm:t>
        <a:bodyPr/>
        <a:lstStyle/>
        <a:p>
          <a:endParaRPr lang="en-US"/>
        </a:p>
      </dgm:t>
    </dgm:pt>
    <dgm:pt modelId="{72C1B04C-2710-4370-A558-2F0931648204}" type="sibTrans" cxnId="{9D02FA73-0257-4405-8454-A9FE7ABBC29D}">
      <dgm:prSet/>
      <dgm:spPr/>
      <dgm:t>
        <a:bodyPr/>
        <a:lstStyle/>
        <a:p>
          <a:endParaRPr lang="en-US"/>
        </a:p>
      </dgm:t>
    </dgm:pt>
    <dgm:pt modelId="{F25CA6AF-61AB-498E-907D-E12C74EB0A69}">
      <dgm:prSet phldrT="[Text]"/>
      <dgm:spPr/>
      <dgm:t>
        <a:bodyPr/>
        <a:lstStyle/>
        <a:p>
          <a:r>
            <a:rPr lang="ar-JO" dirty="0" smtClean="0"/>
            <a:t>وسع مملكته حتى وصلت سوريا</a:t>
          </a:r>
          <a:endParaRPr lang="en-US" dirty="0"/>
        </a:p>
      </dgm:t>
    </dgm:pt>
    <dgm:pt modelId="{8DD46D5C-8A4C-4087-983D-A6B920D54D38}" type="parTrans" cxnId="{B35819A3-9E85-41C1-834D-71CC4F24F6B0}">
      <dgm:prSet/>
      <dgm:spPr/>
      <dgm:t>
        <a:bodyPr/>
        <a:lstStyle/>
        <a:p>
          <a:endParaRPr lang="en-US"/>
        </a:p>
      </dgm:t>
    </dgm:pt>
    <dgm:pt modelId="{4B545DAF-C1ED-418E-9E52-14551239A6F6}" type="sibTrans" cxnId="{B35819A3-9E85-41C1-834D-71CC4F24F6B0}">
      <dgm:prSet/>
      <dgm:spPr/>
      <dgm:t>
        <a:bodyPr/>
        <a:lstStyle/>
        <a:p>
          <a:endParaRPr lang="en-US"/>
        </a:p>
      </dgm:t>
    </dgm:pt>
    <dgm:pt modelId="{B82FF251-A823-416E-82A4-FBED843A2813}">
      <dgm:prSet phldrT="[Text]"/>
      <dgm:spPr/>
      <dgm:t>
        <a:bodyPr/>
        <a:lstStyle/>
        <a:p>
          <a:r>
            <a:rPr lang="ar-JO" dirty="0" smtClean="0"/>
            <a:t>تمكن من القضاء على اليهود في فلسطين وسباهم إلى بابل </a:t>
          </a:r>
          <a:endParaRPr lang="en-US" dirty="0"/>
        </a:p>
      </dgm:t>
    </dgm:pt>
    <dgm:pt modelId="{21E6CF10-7075-4F4B-928C-795AB534BEEE}" type="parTrans" cxnId="{119EA2C3-0574-4701-A48F-824BF4787DB1}">
      <dgm:prSet/>
      <dgm:spPr/>
      <dgm:t>
        <a:bodyPr/>
        <a:lstStyle/>
        <a:p>
          <a:endParaRPr lang="en-US"/>
        </a:p>
      </dgm:t>
    </dgm:pt>
    <dgm:pt modelId="{EA1D06B9-D2CC-49C0-B5F6-58689A4FA576}" type="sibTrans" cxnId="{119EA2C3-0574-4701-A48F-824BF4787DB1}">
      <dgm:prSet/>
      <dgm:spPr/>
      <dgm:t>
        <a:bodyPr/>
        <a:lstStyle/>
        <a:p>
          <a:endParaRPr lang="en-US"/>
        </a:p>
      </dgm:t>
    </dgm:pt>
    <dgm:pt modelId="{4C223A83-5C58-43C3-BA95-AC434FC18002}">
      <dgm:prSet phldrT="[Text]"/>
      <dgm:spPr/>
      <dgm:t>
        <a:bodyPr/>
        <a:lstStyle/>
        <a:p>
          <a:r>
            <a:rPr lang="ar-JO" dirty="0" smtClean="0"/>
            <a:t>سير حملات عسكرية إلى فلسطين</a:t>
          </a:r>
          <a:endParaRPr lang="en-US" dirty="0"/>
        </a:p>
      </dgm:t>
    </dgm:pt>
    <dgm:pt modelId="{C620CECA-2C80-4A37-820A-2BC07887153B}" type="parTrans" cxnId="{8B69CD92-ED9A-48DB-ABF8-80D881E19ED6}">
      <dgm:prSet/>
      <dgm:spPr/>
      <dgm:t>
        <a:bodyPr/>
        <a:lstStyle/>
        <a:p>
          <a:endParaRPr lang="en-US"/>
        </a:p>
      </dgm:t>
    </dgm:pt>
    <dgm:pt modelId="{D03B2A53-9517-4500-9922-8C3355ADABEB}" type="sibTrans" cxnId="{8B69CD92-ED9A-48DB-ABF8-80D881E19ED6}">
      <dgm:prSet/>
      <dgm:spPr/>
      <dgm:t>
        <a:bodyPr/>
        <a:lstStyle/>
        <a:p>
          <a:endParaRPr lang="en-US"/>
        </a:p>
      </dgm:t>
    </dgm:pt>
    <dgm:pt modelId="{B3CC47DD-87CB-44A3-B7EA-D9E4DCC9229D}" type="pres">
      <dgm:prSet presAssocID="{5A58FE6F-950D-49DC-83D7-38AF6F69B5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2469C6-017C-4D49-8A27-CAF3F749A83C}" type="pres">
      <dgm:prSet presAssocID="{AD4A2596-909E-49D0-8DA9-04502230D232}" presName="node" presStyleLbl="node1" presStyleIdx="0" presStyleCnt="4" custScaleX="203630" custRadScaleRad="127207" custRadScaleInc="-3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CDC4B-5A80-4EFA-BA0A-9A9198349D40}" type="pres">
      <dgm:prSet presAssocID="{AD4A2596-909E-49D0-8DA9-04502230D232}" presName="spNode" presStyleCnt="0"/>
      <dgm:spPr/>
    </dgm:pt>
    <dgm:pt modelId="{FE3B0340-B81C-4E28-A37E-30793C08E272}" type="pres">
      <dgm:prSet presAssocID="{72C1B04C-2710-4370-A558-2F0931648204}" presName="sibTrans" presStyleLbl="sibTrans1D1" presStyleIdx="0" presStyleCnt="4"/>
      <dgm:spPr/>
      <dgm:t>
        <a:bodyPr/>
        <a:lstStyle/>
        <a:p>
          <a:endParaRPr lang="en-US"/>
        </a:p>
      </dgm:t>
    </dgm:pt>
    <dgm:pt modelId="{B7D219C7-44FA-409E-94D2-B7025E15256F}" type="pres">
      <dgm:prSet presAssocID="{F25CA6AF-61AB-498E-907D-E12C74EB0A69}" presName="node" presStyleLbl="node1" presStyleIdx="1" presStyleCnt="4" custScaleX="1791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F8ED6-0354-4D71-9433-1CE02679E591}" type="pres">
      <dgm:prSet presAssocID="{F25CA6AF-61AB-498E-907D-E12C74EB0A69}" presName="spNode" presStyleCnt="0"/>
      <dgm:spPr/>
    </dgm:pt>
    <dgm:pt modelId="{6D7E3ACF-0647-469C-BFE4-62063707864E}" type="pres">
      <dgm:prSet presAssocID="{4B545DAF-C1ED-418E-9E52-14551239A6F6}" presName="sibTrans" presStyleLbl="sibTrans1D1" presStyleIdx="1" presStyleCnt="4"/>
      <dgm:spPr/>
      <dgm:t>
        <a:bodyPr/>
        <a:lstStyle/>
        <a:p>
          <a:endParaRPr lang="en-US"/>
        </a:p>
      </dgm:t>
    </dgm:pt>
    <dgm:pt modelId="{957E1E67-13C1-4559-9922-B939AB0EA454}" type="pres">
      <dgm:prSet presAssocID="{B82FF251-A823-416E-82A4-FBED843A2813}" presName="node" presStyleLbl="node1" presStyleIdx="2" presStyleCnt="4" custScaleX="227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7055F-A954-45B3-B1D5-31A309CAAB60}" type="pres">
      <dgm:prSet presAssocID="{B82FF251-A823-416E-82A4-FBED843A2813}" presName="spNode" presStyleCnt="0"/>
      <dgm:spPr/>
    </dgm:pt>
    <dgm:pt modelId="{A09CD7BD-055A-450D-B89B-52694A4CB82E}" type="pres">
      <dgm:prSet presAssocID="{EA1D06B9-D2CC-49C0-B5F6-58689A4FA57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C307CBB1-C696-479A-822A-966D3E70249D}" type="pres">
      <dgm:prSet presAssocID="{4C223A83-5C58-43C3-BA95-AC434FC18002}" presName="node" presStyleLbl="node1" presStyleIdx="3" presStyleCnt="4" custScaleX="182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E8188-23F8-4400-BF24-BD14D13090A0}" type="pres">
      <dgm:prSet presAssocID="{4C223A83-5C58-43C3-BA95-AC434FC18002}" presName="spNode" presStyleCnt="0"/>
      <dgm:spPr/>
    </dgm:pt>
    <dgm:pt modelId="{43C344F3-D578-4E13-8B31-B8898215E155}" type="pres">
      <dgm:prSet presAssocID="{D03B2A53-9517-4500-9922-8C3355ADABEB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8B69CD92-ED9A-48DB-ABF8-80D881E19ED6}" srcId="{5A58FE6F-950D-49DC-83D7-38AF6F69B51C}" destId="{4C223A83-5C58-43C3-BA95-AC434FC18002}" srcOrd="3" destOrd="0" parTransId="{C620CECA-2C80-4A37-820A-2BC07887153B}" sibTransId="{D03B2A53-9517-4500-9922-8C3355ADABEB}"/>
    <dgm:cxn modelId="{E5F46680-62D0-4947-B13C-6F7FA894617F}" type="presOf" srcId="{F25CA6AF-61AB-498E-907D-E12C74EB0A69}" destId="{B7D219C7-44FA-409E-94D2-B7025E15256F}" srcOrd="0" destOrd="0" presId="urn:microsoft.com/office/officeart/2005/8/layout/cycle6"/>
    <dgm:cxn modelId="{E8FA631C-60F0-44F6-B269-620ABAF239C7}" type="presOf" srcId="{AD4A2596-909E-49D0-8DA9-04502230D232}" destId="{2B2469C6-017C-4D49-8A27-CAF3F749A83C}" srcOrd="0" destOrd="0" presId="urn:microsoft.com/office/officeart/2005/8/layout/cycle6"/>
    <dgm:cxn modelId="{AE2EC824-0B47-4FBD-B103-D5C909BBFF8A}" type="presOf" srcId="{B82FF251-A823-416E-82A4-FBED843A2813}" destId="{957E1E67-13C1-4559-9922-B939AB0EA454}" srcOrd="0" destOrd="0" presId="urn:microsoft.com/office/officeart/2005/8/layout/cycle6"/>
    <dgm:cxn modelId="{B928A80B-16A0-44C7-B5D3-CF4A756D4A94}" type="presOf" srcId="{EA1D06B9-D2CC-49C0-B5F6-58689A4FA576}" destId="{A09CD7BD-055A-450D-B89B-52694A4CB82E}" srcOrd="0" destOrd="0" presId="urn:microsoft.com/office/officeart/2005/8/layout/cycle6"/>
    <dgm:cxn modelId="{9071F0EC-897B-4961-B0DE-7E75981D69CF}" type="presOf" srcId="{72C1B04C-2710-4370-A558-2F0931648204}" destId="{FE3B0340-B81C-4E28-A37E-30793C08E272}" srcOrd="0" destOrd="0" presId="urn:microsoft.com/office/officeart/2005/8/layout/cycle6"/>
    <dgm:cxn modelId="{F93817BC-F4A7-4531-B4CC-4B99AFF1EE8D}" type="presOf" srcId="{4B545DAF-C1ED-418E-9E52-14551239A6F6}" destId="{6D7E3ACF-0647-469C-BFE4-62063707864E}" srcOrd="0" destOrd="0" presId="urn:microsoft.com/office/officeart/2005/8/layout/cycle6"/>
    <dgm:cxn modelId="{B35819A3-9E85-41C1-834D-71CC4F24F6B0}" srcId="{5A58FE6F-950D-49DC-83D7-38AF6F69B51C}" destId="{F25CA6AF-61AB-498E-907D-E12C74EB0A69}" srcOrd="1" destOrd="0" parTransId="{8DD46D5C-8A4C-4087-983D-A6B920D54D38}" sibTransId="{4B545DAF-C1ED-418E-9E52-14551239A6F6}"/>
    <dgm:cxn modelId="{13FE93E7-2304-4EDD-BA32-E1FFF306563B}" type="presOf" srcId="{4C223A83-5C58-43C3-BA95-AC434FC18002}" destId="{C307CBB1-C696-479A-822A-966D3E70249D}" srcOrd="0" destOrd="0" presId="urn:microsoft.com/office/officeart/2005/8/layout/cycle6"/>
    <dgm:cxn modelId="{119EA2C3-0574-4701-A48F-824BF4787DB1}" srcId="{5A58FE6F-950D-49DC-83D7-38AF6F69B51C}" destId="{B82FF251-A823-416E-82A4-FBED843A2813}" srcOrd="2" destOrd="0" parTransId="{21E6CF10-7075-4F4B-928C-795AB534BEEE}" sibTransId="{EA1D06B9-D2CC-49C0-B5F6-58689A4FA576}"/>
    <dgm:cxn modelId="{3158CD84-4842-494E-9DA2-923D3A42F377}" type="presOf" srcId="{5A58FE6F-950D-49DC-83D7-38AF6F69B51C}" destId="{B3CC47DD-87CB-44A3-B7EA-D9E4DCC9229D}" srcOrd="0" destOrd="0" presId="urn:microsoft.com/office/officeart/2005/8/layout/cycle6"/>
    <dgm:cxn modelId="{4F54BD4A-1EC3-4FC4-A320-2F2CB6739BD8}" type="presOf" srcId="{D03B2A53-9517-4500-9922-8C3355ADABEB}" destId="{43C344F3-D578-4E13-8B31-B8898215E155}" srcOrd="0" destOrd="0" presId="urn:microsoft.com/office/officeart/2005/8/layout/cycle6"/>
    <dgm:cxn modelId="{9D02FA73-0257-4405-8454-A9FE7ABBC29D}" srcId="{5A58FE6F-950D-49DC-83D7-38AF6F69B51C}" destId="{AD4A2596-909E-49D0-8DA9-04502230D232}" srcOrd="0" destOrd="0" parTransId="{3C20CE20-8AAB-46E0-83DC-7BBB7C66741A}" sibTransId="{72C1B04C-2710-4370-A558-2F0931648204}"/>
    <dgm:cxn modelId="{BEB0CF54-1CB2-486A-ACB1-BC4230CF80A6}" type="presParOf" srcId="{B3CC47DD-87CB-44A3-B7EA-D9E4DCC9229D}" destId="{2B2469C6-017C-4D49-8A27-CAF3F749A83C}" srcOrd="0" destOrd="0" presId="urn:microsoft.com/office/officeart/2005/8/layout/cycle6"/>
    <dgm:cxn modelId="{C735982B-740A-40F8-AEC9-D4D5CBF9F00C}" type="presParOf" srcId="{B3CC47DD-87CB-44A3-B7EA-D9E4DCC9229D}" destId="{8A8CDC4B-5A80-4EFA-BA0A-9A9198349D40}" srcOrd="1" destOrd="0" presId="urn:microsoft.com/office/officeart/2005/8/layout/cycle6"/>
    <dgm:cxn modelId="{9FA9B955-4D67-442B-AFAD-604855BCB6A3}" type="presParOf" srcId="{B3CC47DD-87CB-44A3-B7EA-D9E4DCC9229D}" destId="{FE3B0340-B81C-4E28-A37E-30793C08E272}" srcOrd="2" destOrd="0" presId="urn:microsoft.com/office/officeart/2005/8/layout/cycle6"/>
    <dgm:cxn modelId="{2EAFD2A4-D0D9-492C-A53B-E190EFFB5CD1}" type="presParOf" srcId="{B3CC47DD-87CB-44A3-B7EA-D9E4DCC9229D}" destId="{B7D219C7-44FA-409E-94D2-B7025E15256F}" srcOrd="3" destOrd="0" presId="urn:microsoft.com/office/officeart/2005/8/layout/cycle6"/>
    <dgm:cxn modelId="{717F179F-3B3A-4A85-B2EF-0959038706E3}" type="presParOf" srcId="{B3CC47DD-87CB-44A3-B7EA-D9E4DCC9229D}" destId="{39CF8ED6-0354-4D71-9433-1CE02679E591}" srcOrd="4" destOrd="0" presId="urn:microsoft.com/office/officeart/2005/8/layout/cycle6"/>
    <dgm:cxn modelId="{2B6F21CF-8C5A-42CB-8190-00C73EBF645D}" type="presParOf" srcId="{B3CC47DD-87CB-44A3-B7EA-D9E4DCC9229D}" destId="{6D7E3ACF-0647-469C-BFE4-62063707864E}" srcOrd="5" destOrd="0" presId="urn:microsoft.com/office/officeart/2005/8/layout/cycle6"/>
    <dgm:cxn modelId="{F36400FF-FFD5-4649-8505-A8931C41A37B}" type="presParOf" srcId="{B3CC47DD-87CB-44A3-B7EA-D9E4DCC9229D}" destId="{957E1E67-13C1-4559-9922-B939AB0EA454}" srcOrd="6" destOrd="0" presId="urn:microsoft.com/office/officeart/2005/8/layout/cycle6"/>
    <dgm:cxn modelId="{8821EDF4-F8DD-4178-8587-B56C22B5A9BD}" type="presParOf" srcId="{B3CC47DD-87CB-44A3-B7EA-D9E4DCC9229D}" destId="{F457055F-A954-45B3-B1D5-31A309CAAB60}" srcOrd="7" destOrd="0" presId="urn:microsoft.com/office/officeart/2005/8/layout/cycle6"/>
    <dgm:cxn modelId="{87E455A5-3BEE-4B69-8CE7-D4CBCFBA865B}" type="presParOf" srcId="{B3CC47DD-87CB-44A3-B7EA-D9E4DCC9229D}" destId="{A09CD7BD-055A-450D-B89B-52694A4CB82E}" srcOrd="8" destOrd="0" presId="urn:microsoft.com/office/officeart/2005/8/layout/cycle6"/>
    <dgm:cxn modelId="{9FEAFE4B-DBB5-46DF-8CBE-46FCE0CF33C3}" type="presParOf" srcId="{B3CC47DD-87CB-44A3-B7EA-D9E4DCC9229D}" destId="{C307CBB1-C696-479A-822A-966D3E70249D}" srcOrd="9" destOrd="0" presId="urn:microsoft.com/office/officeart/2005/8/layout/cycle6"/>
    <dgm:cxn modelId="{DCA1D7C4-0E2F-4E2D-B9F4-2A6723247ED8}" type="presParOf" srcId="{B3CC47DD-87CB-44A3-B7EA-D9E4DCC9229D}" destId="{4E8E8188-23F8-4400-BF24-BD14D13090A0}" srcOrd="10" destOrd="0" presId="urn:microsoft.com/office/officeart/2005/8/layout/cycle6"/>
    <dgm:cxn modelId="{29A3FFC6-1CAF-454E-AA9C-D5C4A804ED0B}" type="presParOf" srcId="{B3CC47DD-87CB-44A3-B7EA-D9E4DCC9229D}" destId="{43C344F3-D578-4E13-8B31-B8898215E155}" srcOrd="11" destOrd="0" presId="urn:microsoft.com/office/officeart/2005/8/layout/cycle6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4F1B1-355F-47C6-BB72-8058CF91F6D4}">
      <dsp:nvSpPr>
        <dsp:cNvPr id="0" name=""/>
        <dsp:cNvSpPr/>
      </dsp:nvSpPr>
      <dsp:spPr>
        <a:xfrm>
          <a:off x="4544094" y="126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توافر المياه</a:t>
          </a:r>
          <a:endParaRPr lang="en-US" sz="2400" kern="1200" dirty="0"/>
        </a:p>
      </dsp:txBody>
      <dsp:txXfrm>
        <a:off x="4589386" y="46558"/>
        <a:ext cx="1336826" cy="837232"/>
      </dsp:txXfrm>
    </dsp:sp>
    <dsp:sp modelId="{001E6E43-C367-43D3-BD89-B1E127FCEB6A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580354" y="146775"/>
              </a:moveTo>
              <a:arcTo wR="1856803" hR="1856803" stAng="17576057" swAng="19655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887E8-9D29-422F-916F-FC96AF45B5CB}">
      <dsp:nvSpPr>
        <dsp:cNvPr id="0" name=""/>
        <dsp:cNvSpPr/>
      </dsp:nvSpPr>
      <dsp:spPr>
        <a:xfrm>
          <a:off x="6310020" y="128428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خصوبة التربة</a:t>
          </a:r>
          <a:endParaRPr lang="en-US" sz="2400" kern="1200" dirty="0"/>
        </a:p>
      </dsp:txBody>
      <dsp:txXfrm>
        <a:off x="6355312" y="1329578"/>
        <a:ext cx="1336826" cy="837232"/>
      </dsp:txXfrm>
    </dsp:sp>
    <dsp:sp modelId="{76A4EA2C-98D7-4E51-88BD-2304CECC33F8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711020" y="1758813"/>
              </a:moveTo>
              <a:arcTo wR="1856803" hR="1856803" stAng="21418493" swAng="21993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01A5D-0B0F-413B-9E19-B2B4AC5C8EF1}">
      <dsp:nvSpPr>
        <dsp:cNvPr id="0" name=""/>
        <dsp:cNvSpPr/>
      </dsp:nvSpPr>
      <dsp:spPr>
        <a:xfrm>
          <a:off x="5635496" y="336025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المناخ الدافئ</a:t>
          </a:r>
          <a:endParaRPr lang="en-US" sz="2400" kern="1200" dirty="0"/>
        </a:p>
      </dsp:txBody>
      <dsp:txXfrm>
        <a:off x="5680788" y="3405548"/>
        <a:ext cx="1336826" cy="837232"/>
      </dsp:txXfrm>
    </dsp:sp>
    <dsp:sp modelId="{E74877C3-5DBE-4894-A6B5-82BF8F9176AB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227101" y="3676309"/>
              </a:moveTo>
              <a:arcTo wR="1856803" hR="1856803" stAng="4709791" swAng="138041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5C927-D17A-4653-AA21-7AB188489E10}">
      <dsp:nvSpPr>
        <dsp:cNvPr id="0" name=""/>
        <dsp:cNvSpPr/>
      </dsp:nvSpPr>
      <dsp:spPr>
        <a:xfrm>
          <a:off x="3452692" y="336025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الأمن والاستقرار</a:t>
          </a:r>
          <a:endParaRPr lang="en-US" sz="2400" kern="1200" dirty="0"/>
        </a:p>
      </dsp:txBody>
      <dsp:txXfrm>
        <a:off x="3497984" y="3405548"/>
        <a:ext cx="1336826" cy="837232"/>
      </dsp:txXfrm>
    </dsp:sp>
    <dsp:sp modelId="{046CD114-9C3F-4565-81E8-E1A3A37D6C20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10796" y="2885191"/>
              </a:moveTo>
              <a:arcTo wR="1856803" hR="1856803" stAng="8782115" swAng="21993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2BDCF-343F-48A7-8912-7E022B4B9521}">
      <dsp:nvSpPr>
        <dsp:cNvPr id="0" name=""/>
        <dsp:cNvSpPr/>
      </dsp:nvSpPr>
      <dsp:spPr>
        <a:xfrm>
          <a:off x="2778169" y="128428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سهولة المواصلات</a:t>
          </a:r>
          <a:endParaRPr lang="en-US" sz="2400" kern="1200" dirty="0"/>
        </a:p>
      </dsp:txBody>
      <dsp:txXfrm>
        <a:off x="2823461" y="1329578"/>
        <a:ext cx="1336826" cy="837232"/>
      </dsp:txXfrm>
    </dsp:sp>
    <dsp:sp modelId="{D2FDDE4C-233D-4A85-8B18-F6247A2E5975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23018" y="810274"/>
              </a:moveTo>
              <a:arcTo wR="1856803" hR="1856803" stAng="12858385" swAng="19655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469C6-017C-4D49-8A27-CAF3F749A83C}">
      <dsp:nvSpPr>
        <dsp:cNvPr id="0" name=""/>
        <dsp:cNvSpPr/>
      </dsp:nvSpPr>
      <dsp:spPr>
        <a:xfrm>
          <a:off x="3687681" y="1960"/>
          <a:ext cx="3162796" cy="10095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نشر الأمن والعدل</a:t>
          </a:r>
          <a:endParaRPr lang="en-US" sz="2600" kern="1200" dirty="0"/>
        </a:p>
      </dsp:txBody>
      <dsp:txXfrm>
        <a:off x="3736965" y="51244"/>
        <a:ext cx="3064228" cy="911016"/>
      </dsp:txXfrm>
    </dsp:sp>
    <dsp:sp modelId="{FE3B0340-B81C-4E28-A37E-30793C08E272}">
      <dsp:nvSpPr>
        <dsp:cNvPr id="0" name=""/>
        <dsp:cNvSpPr/>
      </dsp:nvSpPr>
      <dsp:spPr>
        <a:xfrm>
          <a:off x="3301501" y="8054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480530" y="210642"/>
              </a:moveTo>
              <a:arcTo wR="1668916" hR="1668916" stAng="17945909" swAng="190818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219C7-44FA-409E-94D2-B7025E15256F}">
      <dsp:nvSpPr>
        <dsp:cNvPr id="0" name=""/>
        <dsp:cNvSpPr/>
      </dsp:nvSpPr>
      <dsp:spPr>
        <a:xfrm>
          <a:off x="5546640" y="1670876"/>
          <a:ext cx="2782711" cy="10095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إنشاء المعابد</a:t>
          </a:r>
          <a:endParaRPr lang="en-US" sz="2600" kern="1200" dirty="0"/>
        </a:p>
      </dsp:txBody>
      <dsp:txXfrm>
        <a:off x="5595924" y="1720160"/>
        <a:ext cx="2684143" cy="911016"/>
      </dsp:txXfrm>
    </dsp:sp>
    <dsp:sp modelId="{6D7E3ACF-0647-469C-BFE4-62063707864E}">
      <dsp:nvSpPr>
        <dsp:cNvPr id="0" name=""/>
        <dsp:cNvSpPr/>
      </dsp:nvSpPr>
      <dsp:spPr>
        <a:xfrm>
          <a:off x="3301501" y="208090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127190" y="2480530"/>
              </a:moveTo>
              <a:arcTo wR="1668916" hR="1668916" stAng="1745909" swAng="1908181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E1E67-13C1-4559-9922-B939AB0EA454}">
      <dsp:nvSpPr>
        <dsp:cNvPr id="0" name=""/>
        <dsp:cNvSpPr/>
      </dsp:nvSpPr>
      <dsp:spPr>
        <a:xfrm>
          <a:off x="3504799" y="3339792"/>
          <a:ext cx="3528561" cy="100958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سن القوانين والتشريعات </a:t>
          </a:r>
          <a:endParaRPr lang="en-US" sz="2600" kern="1200" dirty="0"/>
        </a:p>
      </dsp:txBody>
      <dsp:txXfrm>
        <a:off x="3554083" y="3389076"/>
        <a:ext cx="3429993" cy="911016"/>
      </dsp:txXfrm>
    </dsp:sp>
    <dsp:sp modelId="{A09CD7BD-055A-450D-B89B-52694A4CB82E}">
      <dsp:nvSpPr>
        <dsp:cNvPr id="0" name=""/>
        <dsp:cNvSpPr/>
      </dsp:nvSpPr>
      <dsp:spPr>
        <a:xfrm>
          <a:off x="3898825" y="208090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857301" y="3127190"/>
              </a:moveTo>
              <a:arcTo wR="1668916" hR="1668916" stAng="7145909" swAng="19081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7CBB1-C696-479A-822A-966D3E70249D}">
      <dsp:nvSpPr>
        <dsp:cNvPr id="0" name=""/>
        <dsp:cNvSpPr/>
      </dsp:nvSpPr>
      <dsp:spPr>
        <a:xfrm>
          <a:off x="2186247" y="1670876"/>
          <a:ext cx="2827831" cy="10095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الاهتمام بالري والزراعة</a:t>
          </a:r>
          <a:endParaRPr lang="en-US" sz="2600" kern="1200" dirty="0"/>
        </a:p>
      </dsp:txBody>
      <dsp:txXfrm>
        <a:off x="2235531" y="1720160"/>
        <a:ext cx="2729263" cy="911016"/>
      </dsp:txXfrm>
    </dsp:sp>
    <dsp:sp modelId="{43C344F3-D578-4E13-8B31-B8898215E155}">
      <dsp:nvSpPr>
        <dsp:cNvPr id="0" name=""/>
        <dsp:cNvSpPr/>
      </dsp:nvSpPr>
      <dsp:spPr>
        <a:xfrm>
          <a:off x="3898825" y="8054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10642" y="857301"/>
              </a:moveTo>
              <a:arcTo wR="1668916" hR="1668916" stAng="12545909" swAng="1908181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469C6-017C-4D49-8A27-CAF3F749A83C}">
      <dsp:nvSpPr>
        <dsp:cNvPr id="0" name=""/>
        <dsp:cNvSpPr/>
      </dsp:nvSpPr>
      <dsp:spPr>
        <a:xfrm>
          <a:off x="3288180" y="0"/>
          <a:ext cx="3262123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700" kern="1200" dirty="0" smtClean="0"/>
            <a:t>بنى برج بابل والحدائق المعلقة </a:t>
          </a:r>
          <a:endParaRPr lang="en-US" sz="2700" kern="1200" dirty="0"/>
        </a:p>
      </dsp:txBody>
      <dsp:txXfrm>
        <a:off x="3339012" y="50832"/>
        <a:ext cx="3160459" cy="939626"/>
      </dsp:txXfrm>
    </dsp:sp>
    <dsp:sp modelId="{FE3B0340-B81C-4E28-A37E-30793C08E272}">
      <dsp:nvSpPr>
        <dsp:cNvPr id="0" name=""/>
        <dsp:cNvSpPr/>
      </dsp:nvSpPr>
      <dsp:spPr>
        <a:xfrm>
          <a:off x="3525319" y="44147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3030001" y="604074"/>
              </a:moveTo>
              <a:arcTo wR="1720782" hR="1720782" stAng="19172234" swAng="152255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219C7-44FA-409E-94D2-B7025E15256F}">
      <dsp:nvSpPr>
        <dsp:cNvPr id="0" name=""/>
        <dsp:cNvSpPr/>
      </dsp:nvSpPr>
      <dsp:spPr>
        <a:xfrm>
          <a:off x="5555165" y="1721811"/>
          <a:ext cx="2870101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700" kern="1200" dirty="0" smtClean="0"/>
            <a:t>وسع مملكته حتى وصلت سوريا</a:t>
          </a:r>
          <a:endParaRPr lang="en-US" sz="2700" kern="1200" dirty="0"/>
        </a:p>
      </dsp:txBody>
      <dsp:txXfrm>
        <a:off x="5605997" y="1772643"/>
        <a:ext cx="2768437" cy="939626"/>
      </dsp:txXfrm>
    </dsp:sp>
    <dsp:sp modelId="{6D7E3ACF-0647-469C-BFE4-62063707864E}">
      <dsp:nvSpPr>
        <dsp:cNvPr id="0" name=""/>
        <dsp:cNvSpPr/>
      </dsp:nvSpPr>
      <dsp:spPr>
        <a:xfrm>
          <a:off x="3240660" y="21368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3224259" y="2557828"/>
              </a:moveTo>
              <a:arcTo wR="1720782" hR="1720782" stAng="1746386" swAng="1907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E1E67-13C1-4559-9922-B939AB0EA454}">
      <dsp:nvSpPr>
        <dsp:cNvPr id="0" name=""/>
        <dsp:cNvSpPr/>
      </dsp:nvSpPr>
      <dsp:spPr>
        <a:xfrm>
          <a:off x="3449746" y="3442593"/>
          <a:ext cx="3639375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700" kern="1200" dirty="0" smtClean="0"/>
            <a:t>تمكن من القضاء على اليهود في فلسطين وسباهم إلى بابل </a:t>
          </a:r>
          <a:endParaRPr lang="en-US" sz="2700" kern="1200" dirty="0"/>
        </a:p>
      </dsp:txBody>
      <dsp:txXfrm>
        <a:off x="3500578" y="3493425"/>
        <a:ext cx="3537711" cy="939626"/>
      </dsp:txXfrm>
    </dsp:sp>
    <dsp:sp modelId="{A09CD7BD-055A-450D-B89B-52694A4CB82E}">
      <dsp:nvSpPr>
        <dsp:cNvPr id="0" name=""/>
        <dsp:cNvSpPr/>
      </dsp:nvSpPr>
      <dsp:spPr>
        <a:xfrm>
          <a:off x="3856644" y="21368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883735" y="3224259"/>
              </a:moveTo>
              <a:arcTo wR="1720782" hR="1720782" stAng="7146386" swAng="1907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7CBB1-C696-479A-822A-966D3E70249D}">
      <dsp:nvSpPr>
        <dsp:cNvPr id="0" name=""/>
        <dsp:cNvSpPr/>
      </dsp:nvSpPr>
      <dsp:spPr>
        <a:xfrm>
          <a:off x="2090332" y="1721811"/>
          <a:ext cx="2916639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700" kern="1200" dirty="0" smtClean="0"/>
            <a:t>سير حملات عسكرية إلى فلسطين</a:t>
          </a:r>
          <a:endParaRPr lang="en-US" sz="2700" kern="1200" dirty="0"/>
        </a:p>
      </dsp:txBody>
      <dsp:txXfrm>
        <a:off x="2141164" y="1772643"/>
        <a:ext cx="2814975" cy="939626"/>
      </dsp:txXfrm>
    </dsp:sp>
    <dsp:sp modelId="{43C344F3-D578-4E13-8B31-B8898215E155}">
      <dsp:nvSpPr>
        <dsp:cNvPr id="0" name=""/>
        <dsp:cNvSpPr/>
      </dsp:nvSpPr>
      <dsp:spPr>
        <a:xfrm>
          <a:off x="3572040" y="44126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59249" y="1273120"/>
              </a:moveTo>
              <a:arcTo wR="1720782" hR="1720782" stAng="11704739" swAng="151830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3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 حضارات بلاد الرافدين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موقع</a:t>
            </a:r>
            <a:r>
              <a:rPr lang="ar-SA" dirty="0" smtClean="0"/>
              <a:t> </a:t>
            </a:r>
            <a:r>
              <a:rPr lang="ar-SA" smtClean="0"/>
              <a:t>بلاد الرافدين</a:t>
            </a:r>
            <a:r>
              <a:rPr lang="en-US" smtClean="0"/>
              <a:t>  </a:t>
            </a:r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/>
              <a:t>العوامل التي ساعدت على نشؤ الحضارات في بلاد الرافدين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أهمية نهري دجلة والفرات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رابعا: </a:t>
            </a:r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407" y="426721"/>
            <a:ext cx="3735976" cy="11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البابلية الثانية(الكلدانيون)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</a:t>
            </a:r>
            <a:r>
              <a:rPr lang="ar-JO" dirty="0" smtClean="0"/>
              <a:t> جنوب العراق.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شعوب سامية.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بابل حيث أعادوا تعميرها.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أشهر ملوكهم : </a:t>
            </a:r>
            <a:r>
              <a:rPr lang="ar-JO" dirty="0" smtClean="0"/>
              <a:t>نبوخذ نصر الكلداني.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بعد وفاة نبوخذ نصر ضعفت الدولة الكلدانية بسبب كثرة المنازعات بين حكامها مما أدى سيطرة الملك قورش الفارسي على بابل وأصبحت بلاد الرافدين خاضعة </a:t>
            </a:r>
            <a:r>
              <a:rPr lang="ar-JO" smtClean="0"/>
              <a:t>لاستيلاء الفرس. 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396" y="1825625"/>
            <a:ext cx="2836000" cy="17131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515" y="1846126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330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>إنجازات الملك نبوخذ نصر الكلداني</a:t>
            </a:r>
            <a:endParaRPr lang="ar-J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489428"/>
              </p:ext>
            </p:extLst>
          </p:nvPr>
        </p:nvGraphicFramePr>
        <p:xfrm>
          <a:off x="838200" y="2299063"/>
          <a:ext cx="10515600" cy="4484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365124"/>
            <a:ext cx="4032068" cy="115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56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الموقع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تقع بلاد الرافدين إلى الشرق من الوطن العربي في قارة آسيا</a:t>
            </a:r>
          </a:p>
          <a:p>
            <a:pPr algn="r" rtl="1"/>
            <a:r>
              <a:rPr lang="ar-JO" dirty="0" smtClean="0"/>
              <a:t>تسمى بلاد ما بين النهرين نسبة على نهري دجلة والفرات</a:t>
            </a:r>
          </a:p>
          <a:p>
            <a:pPr algn="r" rtl="1"/>
            <a:r>
              <a:rPr lang="ar-JO" dirty="0" smtClean="0"/>
              <a:t>من أشهر الحضارات التي قامت على أرضها: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السومرية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الاكادية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البابلية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الأشورية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الكلدانية</a:t>
            </a: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794135"/>
            <a:ext cx="5016137" cy="3145111"/>
          </a:xfrm>
          <a:prstGeom prst="rect">
            <a:avLst/>
          </a:prstGeom>
        </p:spPr>
      </p:pic>
      <p:pic>
        <p:nvPicPr>
          <p:cNvPr id="5" name="Picture 4" descr="محافظة بابل - ويكيبيديا، الموسوعة الحر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564" y="415101"/>
            <a:ext cx="1437070" cy="122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العوامل التي ساعدت على نشوء الحضارات عليها:</a:t>
            </a:r>
            <a:endParaRPr lang="ar-J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6087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718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C4F1B1-355F-47C6-BB72-8058CF91F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83C4F1B1-355F-47C6-BB72-8058CF91F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1E6E43-C367-43D3-BD89-B1E127FCE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001E6E43-C367-43D3-BD89-B1E127FCE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A887E8-9D29-422F-916F-FC96AF45B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4CA887E8-9D29-422F-916F-FC96AF45B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A4EA2C-98D7-4E51-88BD-2304CECC3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76A4EA2C-98D7-4E51-88BD-2304CECC33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5C01A5D-0B0F-413B-9E19-B2B4AC5C8E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45C01A5D-0B0F-413B-9E19-B2B4AC5C8E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4877C3-5DBE-4894-A6B5-82BF8F917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E74877C3-5DBE-4894-A6B5-82BF8F917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55C927-D17A-4653-AA21-7AB188489E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E255C927-D17A-4653-AA21-7AB188489E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6CD114-9C3F-4565-81E8-E1A3A37D6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046CD114-9C3F-4565-81E8-E1A3A37D6C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82BDCF-343F-48A7-8912-7E022B4B95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F782BDCF-343F-48A7-8912-7E022B4B95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FDDE4C-233D-4A85-8B18-F6247A2E5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D2FDDE4C-233D-4A85-8B18-F6247A2E59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أهمية نهري دجلة والفرات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كان لالتقاء نهري دجلة والفرات على الخليج العربي سبب رئيسي </a:t>
            </a:r>
          </a:p>
          <a:p>
            <a:pPr marL="0" indent="0" algn="r" rtl="1">
              <a:buNone/>
            </a:pPr>
            <a:r>
              <a:rPr lang="ar-JO" dirty="0" smtClean="0"/>
              <a:t>في تشكيل منطقة زراعية خصبة حيث ترسب الطمي والغرين وتعرف باسم 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منطقة شط العرب </a:t>
            </a:r>
            <a:r>
              <a:rPr lang="ar-JO" dirty="0" smtClean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7" y="3421127"/>
            <a:ext cx="3785098" cy="23961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778" y="2847703"/>
            <a:ext cx="4474387" cy="324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نشأت على أرض بلاد الرافدين حضارات عظيمة منها: 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السومرية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 </a:t>
            </a:r>
            <a:r>
              <a:rPr lang="ar-JO" dirty="0" smtClean="0"/>
              <a:t>جنوب العراق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ليسوا من الجنس السامي بل جاؤوا من وسط آسيا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أور ، سومر </a:t>
            </a:r>
            <a:r>
              <a:rPr lang="ar-JO" dirty="0" err="1" smtClean="0"/>
              <a:t>وأريدو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ضعفت المدن بسبب الحروب المستمرة بينها واستغل الأكاديون ضعفهم وسيطروا على جميع المدن السومرية وضموها دولة واحدة هي مملكة سومر وأكاد.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9594"/>
            <a:ext cx="282511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6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الأكادية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 </a:t>
            </a:r>
            <a:r>
              <a:rPr lang="ar-JO" dirty="0" smtClean="0">
                <a:solidFill>
                  <a:schemeClr val="tx1"/>
                </a:solidFill>
              </a:rPr>
              <a:t>امتدت من الخليج العربي إلى البحر المتوسط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شعوب سامية هاجروا من شبه الجزيرة وامتازوا بالبداوة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اكاد وهي عاصمتهم.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أشهر ملوكهم : </a:t>
            </a:r>
            <a:r>
              <a:rPr lang="ar-JO" dirty="0" smtClean="0"/>
              <a:t>سرجون الاكادي وهو مؤسس اول امبراطورية في التاريخ.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قيام الثورات بين الحكام بعد وفاة الملك سرجون الأكادي مما ساعد المدن السومرية على استرداد استقلالها.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358" y="1825625"/>
            <a:ext cx="2315437" cy="15024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94" y="2316479"/>
            <a:ext cx="1640170" cy="217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3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البابلية الاولى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 </a:t>
            </a:r>
            <a:r>
              <a:rPr lang="ar-JO" dirty="0" smtClean="0"/>
              <a:t>وسط العراق وجنوبه.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شعوب سامية.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بابل وهي عاصمتهم وكانت تعني وسط العراق وجنوبه.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أشهر ملوكهم : </a:t>
            </a:r>
            <a:r>
              <a:rPr lang="ar-JO" dirty="0" smtClean="0"/>
              <a:t> حمورابي وهو شرع قوانين مختلفة عرفت باسم شريعة حمورابي.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بعد وفاة حمورابي تعرضت بابل لغزو الحثيين فخربوا بابل وتر</a:t>
            </a:r>
            <a:r>
              <a:rPr lang="ar-SA" smtClean="0"/>
              <a:t>ك</a:t>
            </a:r>
            <a:r>
              <a:rPr lang="ar-JO" smtClean="0"/>
              <a:t>وها </a:t>
            </a:r>
            <a:r>
              <a:rPr lang="ar-JO" dirty="0" smtClean="0"/>
              <a:t>مسرحا للفوضى حتى جاء الأشوريون.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440" y="1825625"/>
            <a:ext cx="2436223" cy="15808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089" y="2383154"/>
            <a:ext cx="2070463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إنجازات الملك حمورابي</a:t>
            </a:r>
            <a:endParaRPr lang="ar-J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0752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23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الأشورية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 </a:t>
            </a:r>
            <a:r>
              <a:rPr lang="ar-JO" dirty="0" smtClean="0"/>
              <a:t>شمال العراق.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شعوب سامية.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أشور، وعاصمتهم نينوى، امتازت دولتهم بطابع عسكري.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أشهر ملوكهم : </a:t>
            </a:r>
            <a:r>
              <a:rPr lang="ar-JO" dirty="0" smtClean="0"/>
              <a:t>شلمنصرالاول وهو مؤسس الدولة الأشورية ، والملك أشور بانيبال وهو محارب قاس واديب أمر بجمع العلوم البابلية وتسجيلها على الواح من الطين وحفظها في مكتبة نينوى وهي اول مكتبة في التاريخ.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بعد وفاة أشور بانيبال ضعفت الدولة الأشورية وتمكن الكلدانيون من الاستيلاء عليها.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910" y="1825625"/>
            <a:ext cx="2836000" cy="17131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7" y="1825625"/>
            <a:ext cx="2368187" cy="171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3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500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 حضارات بلاد الرافدين</vt:lpstr>
      <vt:lpstr>    الموقع</vt:lpstr>
      <vt:lpstr>العوامل التي ساعدت على نشوء الحضارات عليها:</vt:lpstr>
      <vt:lpstr>أهمية نهري دجلة والفرات</vt:lpstr>
      <vt:lpstr>التطور التاريخي لحضارات بلاد الرافدين</vt:lpstr>
      <vt:lpstr>التطور التاريخي لحضارات بلاد الرافدين</vt:lpstr>
      <vt:lpstr>التطور التاريخي لحضارات بلاد الرافدين</vt:lpstr>
      <vt:lpstr>إنجازات الملك حمورابي</vt:lpstr>
      <vt:lpstr>التطور التاريخي لحضارات بلاد الرافدين</vt:lpstr>
      <vt:lpstr>التطور التاريخي لحضارات بلاد الرافدين</vt:lpstr>
      <vt:lpstr>  إنجازات الملك نبوخذ نصر الكلداني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55</cp:revision>
  <dcterms:created xsi:type="dcterms:W3CDTF">2020-07-18T18:58:59Z</dcterms:created>
  <dcterms:modified xsi:type="dcterms:W3CDTF">2022-11-25T16:46:11Z</dcterms:modified>
</cp:coreProperties>
</file>