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85" d="100"/>
          <a:sy n="85" d="100"/>
        </p:scale>
        <p:origin x="1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1D1A4F-87F2-4EBD-AA97-2237F2FF5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87" y="218039"/>
            <a:ext cx="11529391" cy="302874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1104C7B-1FCB-4381-8030-B5F85008E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0210" y="3246783"/>
            <a:ext cx="1926503" cy="20972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DF050E-5D5D-4AC6-A29D-ABD00AAABA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287" y="3246783"/>
            <a:ext cx="1676545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111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7" y="120273"/>
            <a:ext cx="11717383" cy="604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754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45" y="410482"/>
            <a:ext cx="11599817" cy="572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337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05" y="248195"/>
            <a:ext cx="11639005" cy="491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696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195943"/>
            <a:ext cx="11517221" cy="57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927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12" y="0"/>
            <a:ext cx="12019488" cy="592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16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296" y="111469"/>
            <a:ext cx="12237295" cy="601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985404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191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Gill Sans MT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s.kakish</dc:creator>
  <cp:lastModifiedBy>s.kakish</cp:lastModifiedBy>
  <cp:revision>11</cp:revision>
  <dcterms:created xsi:type="dcterms:W3CDTF">2021-11-05T19:48:44Z</dcterms:created>
  <dcterms:modified xsi:type="dcterms:W3CDTF">2022-11-25T18:13:26Z</dcterms:modified>
</cp:coreProperties>
</file>