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96543-A1B8-49D9-9905-F54D655D7E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JO" dirty="0"/>
              <a:t>طرح مضاعفات العدد 1000/100/10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92C2FF-D14D-45D3-8690-A9D3252AE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397" y="3514272"/>
            <a:ext cx="1676545" cy="228010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9D6590E-74E0-4D5C-90A5-4E0255C405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6E5EC-0EDA-4016-8D3A-2CFAAB34C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349" y="3531204"/>
            <a:ext cx="1926503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6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8FB85B-B4AA-4CA9-A49E-C89697792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375" y="1462545"/>
            <a:ext cx="12310375" cy="4600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0AF4E1-96E7-4ACD-842C-93CB7B28D2C8}"/>
              </a:ext>
            </a:extLst>
          </p:cNvPr>
          <p:cNvSpPr/>
          <p:nvPr/>
        </p:nvSpPr>
        <p:spPr>
          <a:xfrm>
            <a:off x="5062330" y="92765"/>
            <a:ext cx="6321287" cy="10866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مسائل تمهيدية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C9D922-F2C7-4A2D-B6B5-08FE62F04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5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FAE351-8DE3-42E4-B102-30D373DF3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2" y="-1"/>
            <a:ext cx="12100078" cy="618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6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B2948B-C4A1-4B6E-8D31-0AC78AEFE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66205" cy="630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2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6879F7-4894-49A4-A413-DEB26570A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58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12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E81788-9592-4B14-85EA-00CCD09C6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4" y="145774"/>
            <a:ext cx="12016504" cy="595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0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DDC394-7F5A-45E8-8E55-DFE61FB5A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099235" cy="64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52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DFD369-9D20-416E-B06A-02DA9AD04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1699"/>
            <a:ext cx="12099234" cy="514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7299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124</TotalTime>
  <Words>6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Times New Roman</vt:lpstr>
      <vt:lpstr>Gallery</vt:lpstr>
      <vt:lpstr>طرح مضاعفات العدد 1000/100/10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طرح مضاعفات العدد 1000/100/10</dc:title>
  <dc:creator>s.kakish</dc:creator>
  <cp:lastModifiedBy>s.kakish</cp:lastModifiedBy>
  <cp:revision>9</cp:revision>
  <dcterms:created xsi:type="dcterms:W3CDTF">2021-11-01T19:12:22Z</dcterms:created>
  <dcterms:modified xsi:type="dcterms:W3CDTF">2022-11-25T18:10:42Z</dcterms:modified>
</cp:coreProperties>
</file>