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62" r:id="rId6"/>
    <p:sldId id="263" r:id="rId7"/>
  </p:sldIdLst>
  <p:sldSz cx="12192000" cy="6858000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2725E6-7D94-4998-8374-04F57977D06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CC8058-0778-43A1-85AF-610E69F819E1}">
      <dgm:prSet phldrT="[Text]"/>
      <dgm:spPr/>
      <dgm:t>
        <a:bodyPr/>
        <a:lstStyle/>
        <a:p>
          <a:r>
            <a:rPr lang="ar-JO" dirty="0" smtClean="0"/>
            <a:t>حضارات بلاد الشام</a:t>
          </a:r>
          <a:endParaRPr lang="en-US" dirty="0"/>
        </a:p>
      </dgm:t>
    </dgm:pt>
    <dgm:pt modelId="{EFB37E4E-B208-44BC-9472-7200CA924DB6}" type="parTrans" cxnId="{B5C78A6E-82B5-4F4A-B2CC-3E97845E8635}">
      <dgm:prSet/>
      <dgm:spPr/>
      <dgm:t>
        <a:bodyPr/>
        <a:lstStyle/>
        <a:p>
          <a:endParaRPr lang="en-US"/>
        </a:p>
      </dgm:t>
    </dgm:pt>
    <dgm:pt modelId="{006B80DD-196B-4AAA-A6B8-E7A3F12D58EF}" type="sibTrans" cxnId="{B5C78A6E-82B5-4F4A-B2CC-3E97845E8635}">
      <dgm:prSet/>
      <dgm:spPr/>
      <dgm:t>
        <a:bodyPr/>
        <a:lstStyle/>
        <a:p>
          <a:endParaRPr lang="en-US"/>
        </a:p>
      </dgm:t>
    </dgm:pt>
    <dgm:pt modelId="{E3FA40E0-6627-492A-828F-E403F0274EFA}">
      <dgm:prSet phldrT="[Text]"/>
      <dgm:spPr>
        <a:solidFill>
          <a:srgbClr val="7030A0"/>
        </a:solidFill>
      </dgm:spPr>
      <dgm:t>
        <a:bodyPr/>
        <a:lstStyle/>
        <a:p>
          <a:r>
            <a:rPr lang="ar-JO" dirty="0" smtClean="0"/>
            <a:t>الفينيقيون على سواحل البحر المتوسط</a:t>
          </a:r>
          <a:endParaRPr lang="en-US" dirty="0"/>
        </a:p>
      </dgm:t>
    </dgm:pt>
    <dgm:pt modelId="{B15702DA-544D-443A-BFBA-01A5A2EF11B2}" type="parTrans" cxnId="{3E525208-9F73-48A2-A152-1E25AA975EC3}">
      <dgm:prSet/>
      <dgm:spPr/>
      <dgm:t>
        <a:bodyPr/>
        <a:lstStyle/>
        <a:p>
          <a:endParaRPr lang="en-US"/>
        </a:p>
      </dgm:t>
    </dgm:pt>
    <dgm:pt modelId="{58782445-F97A-4B9B-834F-6182BAAA67DD}" type="sibTrans" cxnId="{3E525208-9F73-48A2-A152-1E25AA975EC3}">
      <dgm:prSet/>
      <dgm:spPr/>
      <dgm:t>
        <a:bodyPr/>
        <a:lstStyle/>
        <a:p>
          <a:endParaRPr lang="en-US"/>
        </a:p>
      </dgm:t>
    </dgm:pt>
    <dgm:pt modelId="{3B897DA7-A490-4D9F-90C7-F2DBCD20156D}">
      <dgm:prSet phldrT="[Text]"/>
      <dgm:spPr>
        <a:solidFill>
          <a:srgbClr val="00B050"/>
        </a:solidFill>
      </dgm:spPr>
      <dgm:t>
        <a:bodyPr/>
        <a:lstStyle/>
        <a:p>
          <a:r>
            <a:rPr lang="ar-JO" dirty="0" smtClean="0"/>
            <a:t>الكنعانيون وسط بلاد الشام</a:t>
          </a:r>
          <a:endParaRPr lang="en-US" dirty="0"/>
        </a:p>
      </dgm:t>
    </dgm:pt>
    <dgm:pt modelId="{6B08A639-4EEC-4C18-93D8-E6AB43472DDD}" type="parTrans" cxnId="{D0047CAD-F1EA-474A-A058-B3FBAF13391E}">
      <dgm:prSet/>
      <dgm:spPr/>
      <dgm:t>
        <a:bodyPr/>
        <a:lstStyle/>
        <a:p>
          <a:endParaRPr lang="en-US"/>
        </a:p>
      </dgm:t>
    </dgm:pt>
    <dgm:pt modelId="{B51D2EAC-C869-4731-AEE2-2342B507A53B}" type="sibTrans" cxnId="{D0047CAD-F1EA-474A-A058-B3FBAF13391E}">
      <dgm:prSet/>
      <dgm:spPr/>
      <dgm:t>
        <a:bodyPr/>
        <a:lstStyle/>
        <a:p>
          <a:endParaRPr lang="en-US"/>
        </a:p>
      </dgm:t>
    </dgm:pt>
    <dgm:pt modelId="{D188AE37-53CB-49B3-8CC9-9C80AE8E1F4D}">
      <dgm:prSet phldrT="[Text]"/>
      <dgm:spPr>
        <a:solidFill>
          <a:srgbClr val="FF0000"/>
        </a:solidFill>
      </dgm:spPr>
      <dgm:t>
        <a:bodyPr/>
        <a:lstStyle/>
        <a:p>
          <a:r>
            <a:rPr lang="ar-JO" dirty="0" smtClean="0"/>
            <a:t>الأدوميون جنوب بلاد الشام</a:t>
          </a:r>
          <a:endParaRPr lang="en-US" dirty="0"/>
        </a:p>
      </dgm:t>
    </dgm:pt>
    <dgm:pt modelId="{A2ED2E92-A8C3-4842-A6F3-CA5A4F0847D0}" type="parTrans" cxnId="{E73F020B-54B2-42CD-A8A5-57CD64715D81}">
      <dgm:prSet/>
      <dgm:spPr/>
      <dgm:t>
        <a:bodyPr/>
        <a:lstStyle/>
        <a:p>
          <a:endParaRPr lang="en-US"/>
        </a:p>
      </dgm:t>
    </dgm:pt>
    <dgm:pt modelId="{7B03516F-33B8-4ED8-8E57-21C7E2BEDC87}" type="sibTrans" cxnId="{E73F020B-54B2-42CD-A8A5-57CD64715D81}">
      <dgm:prSet/>
      <dgm:spPr/>
      <dgm:t>
        <a:bodyPr/>
        <a:lstStyle/>
        <a:p>
          <a:endParaRPr lang="en-US"/>
        </a:p>
      </dgm:t>
    </dgm:pt>
    <dgm:pt modelId="{02C9E808-002E-4019-9BEF-66414EDEF171}" type="pres">
      <dgm:prSet presAssocID="{A92725E6-7D94-4998-8374-04F57977D0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787FF95-4989-4034-9A49-9D1DFED97936}" type="pres">
      <dgm:prSet presAssocID="{C0CC8058-0778-43A1-85AF-610E69F819E1}" presName="hierRoot1" presStyleCnt="0">
        <dgm:presLayoutVars>
          <dgm:hierBranch val="init"/>
        </dgm:presLayoutVars>
      </dgm:prSet>
      <dgm:spPr/>
    </dgm:pt>
    <dgm:pt modelId="{C3216C12-B396-42E8-A8C9-D68C2D7C9087}" type="pres">
      <dgm:prSet presAssocID="{C0CC8058-0778-43A1-85AF-610E69F819E1}" presName="rootComposite1" presStyleCnt="0"/>
      <dgm:spPr/>
    </dgm:pt>
    <dgm:pt modelId="{98625047-6EC2-46A1-8E03-6AF137CBBB60}" type="pres">
      <dgm:prSet presAssocID="{C0CC8058-0778-43A1-85AF-610E69F819E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2D46C4-EC55-4DB2-86F6-7821CA11FEB9}" type="pres">
      <dgm:prSet presAssocID="{C0CC8058-0778-43A1-85AF-610E69F819E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8520656-849D-4EAF-946E-FAE2DAB81CAA}" type="pres">
      <dgm:prSet presAssocID="{C0CC8058-0778-43A1-85AF-610E69F819E1}" presName="hierChild2" presStyleCnt="0"/>
      <dgm:spPr/>
    </dgm:pt>
    <dgm:pt modelId="{AF8ED023-A79C-4546-8022-E771552589CC}" type="pres">
      <dgm:prSet presAssocID="{B15702DA-544D-443A-BFBA-01A5A2EF11B2}" presName="Name37" presStyleLbl="parChTrans1D2" presStyleIdx="0" presStyleCnt="3"/>
      <dgm:spPr/>
      <dgm:t>
        <a:bodyPr/>
        <a:lstStyle/>
        <a:p>
          <a:endParaRPr lang="en-US"/>
        </a:p>
      </dgm:t>
    </dgm:pt>
    <dgm:pt modelId="{7D345149-E3D9-4A57-A10B-B2CB1DB43F2A}" type="pres">
      <dgm:prSet presAssocID="{E3FA40E0-6627-492A-828F-E403F0274EFA}" presName="hierRoot2" presStyleCnt="0">
        <dgm:presLayoutVars>
          <dgm:hierBranch val="init"/>
        </dgm:presLayoutVars>
      </dgm:prSet>
      <dgm:spPr/>
    </dgm:pt>
    <dgm:pt modelId="{087B49E4-B065-47BF-AB2B-7447156B4CA6}" type="pres">
      <dgm:prSet presAssocID="{E3FA40E0-6627-492A-828F-E403F0274EFA}" presName="rootComposite" presStyleCnt="0"/>
      <dgm:spPr/>
    </dgm:pt>
    <dgm:pt modelId="{1C3E0439-BAAF-468C-BFF2-CCBF72BC4CB5}" type="pres">
      <dgm:prSet presAssocID="{E3FA40E0-6627-492A-828F-E403F0274EFA}" presName="rootText" presStyleLbl="node2" presStyleIdx="0" presStyleCnt="3" custLinFactNeighborY="33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484538-B2CA-4F35-9A40-F8012EAA28FB}" type="pres">
      <dgm:prSet presAssocID="{E3FA40E0-6627-492A-828F-E403F0274EFA}" presName="rootConnector" presStyleLbl="node2" presStyleIdx="0" presStyleCnt="3"/>
      <dgm:spPr/>
      <dgm:t>
        <a:bodyPr/>
        <a:lstStyle/>
        <a:p>
          <a:endParaRPr lang="en-US"/>
        </a:p>
      </dgm:t>
    </dgm:pt>
    <dgm:pt modelId="{55274B7D-E540-43EB-A380-EE6F62CCAEB9}" type="pres">
      <dgm:prSet presAssocID="{E3FA40E0-6627-492A-828F-E403F0274EFA}" presName="hierChild4" presStyleCnt="0"/>
      <dgm:spPr/>
    </dgm:pt>
    <dgm:pt modelId="{F8E39C04-8ED1-4A4A-8C6C-63F2B1B9C3AB}" type="pres">
      <dgm:prSet presAssocID="{E3FA40E0-6627-492A-828F-E403F0274EFA}" presName="hierChild5" presStyleCnt="0"/>
      <dgm:spPr/>
    </dgm:pt>
    <dgm:pt modelId="{58BFEEB9-BC59-42F0-B0EA-3953F46056AA}" type="pres">
      <dgm:prSet presAssocID="{6B08A639-4EEC-4C18-93D8-E6AB43472DDD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5B1E5C7-D74B-4B29-9047-FB1B9B543BB1}" type="pres">
      <dgm:prSet presAssocID="{3B897DA7-A490-4D9F-90C7-F2DBCD20156D}" presName="hierRoot2" presStyleCnt="0">
        <dgm:presLayoutVars>
          <dgm:hierBranch val="init"/>
        </dgm:presLayoutVars>
      </dgm:prSet>
      <dgm:spPr/>
    </dgm:pt>
    <dgm:pt modelId="{DFA43D46-4552-4CB2-9037-DABD6665028A}" type="pres">
      <dgm:prSet presAssocID="{3B897DA7-A490-4D9F-90C7-F2DBCD20156D}" presName="rootComposite" presStyleCnt="0"/>
      <dgm:spPr/>
    </dgm:pt>
    <dgm:pt modelId="{CA1A90A3-E131-4190-A1A7-C8A7B641D750}" type="pres">
      <dgm:prSet presAssocID="{3B897DA7-A490-4D9F-90C7-F2DBCD20156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215E46-9473-40D0-B904-6F7F6C9E5F1C}" type="pres">
      <dgm:prSet presAssocID="{3B897DA7-A490-4D9F-90C7-F2DBCD20156D}" presName="rootConnector" presStyleLbl="node2" presStyleIdx="1" presStyleCnt="3"/>
      <dgm:spPr/>
      <dgm:t>
        <a:bodyPr/>
        <a:lstStyle/>
        <a:p>
          <a:endParaRPr lang="en-US"/>
        </a:p>
      </dgm:t>
    </dgm:pt>
    <dgm:pt modelId="{B0AB3D3E-0A77-43AD-9052-196B07FB0B27}" type="pres">
      <dgm:prSet presAssocID="{3B897DA7-A490-4D9F-90C7-F2DBCD20156D}" presName="hierChild4" presStyleCnt="0"/>
      <dgm:spPr/>
    </dgm:pt>
    <dgm:pt modelId="{B21B47EF-CB2C-421F-A0D2-A8B0FF4C4CB1}" type="pres">
      <dgm:prSet presAssocID="{3B897DA7-A490-4D9F-90C7-F2DBCD20156D}" presName="hierChild5" presStyleCnt="0"/>
      <dgm:spPr/>
    </dgm:pt>
    <dgm:pt modelId="{ECB789B0-A558-4D2C-BFCE-CCD692FBA1FE}" type="pres">
      <dgm:prSet presAssocID="{A2ED2E92-A8C3-4842-A6F3-CA5A4F0847D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90A3804D-2D25-4254-BA75-58CEA46B0CE3}" type="pres">
      <dgm:prSet presAssocID="{D188AE37-53CB-49B3-8CC9-9C80AE8E1F4D}" presName="hierRoot2" presStyleCnt="0">
        <dgm:presLayoutVars>
          <dgm:hierBranch val="init"/>
        </dgm:presLayoutVars>
      </dgm:prSet>
      <dgm:spPr/>
    </dgm:pt>
    <dgm:pt modelId="{AF0D0E3D-C188-4F94-8A76-623FBEE487C5}" type="pres">
      <dgm:prSet presAssocID="{D188AE37-53CB-49B3-8CC9-9C80AE8E1F4D}" presName="rootComposite" presStyleCnt="0"/>
      <dgm:spPr/>
    </dgm:pt>
    <dgm:pt modelId="{1C27A375-CD4E-4DD4-B29A-8398FE9A5579}" type="pres">
      <dgm:prSet presAssocID="{D188AE37-53CB-49B3-8CC9-9C80AE8E1F4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EC38C6-4BB4-49B8-8434-6B438DBED9DA}" type="pres">
      <dgm:prSet presAssocID="{D188AE37-53CB-49B3-8CC9-9C80AE8E1F4D}" presName="rootConnector" presStyleLbl="node2" presStyleIdx="2" presStyleCnt="3"/>
      <dgm:spPr/>
      <dgm:t>
        <a:bodyPr/>
        <a:lstStyle/>
        <a:p>
          <a:endParaRPr lang="en-US"/>
        </a:p>
      </dgm:t>
    </dgm:pt>
    <dgm:pt modelId="{F285C823-040D-4EB3-99AF-C14CBCA19590}" type="pres">
      <dgm:prSet presAssocID="{D188AE37-53CB-49B3-8CC9-9C80AE8E1F4D}" presName="hierChild4" presStyleCnt="0"/>
      <dgm:spPr/>
    </dgm:pt>
    <dgm:pt modelId="{0FB54C81-73CC-4E4A-8884-122BB79BC497}" type="pres">
      <dgm:prSet presAssocID="{D188AE37-53CB-49B3-8CC9-9C80AE8E1F4D}" presName="hierChild5" presStyleCnt="0"/>
      <dgm:spPr/>
    </dgm:pt>
    <dgm:pt modelId="{0A031340-7977-4B03-BF96-4ABE11D44B07}" type="pres">
      <dgm:prSet presAssocID="{C0CC8058-0778-43A1-85AF-610E69F819E1}" presName="hierChild3" presStyleCnt="0"/>
      <dgm:spPr/>
    </dgm:pt>
  </dgm:ptLst>
  <dgm:cxnLst>
    <dgm:cxn modelId="{6080FF79-68E9-4103-8AB4-0A5F600EEBB7}" type="presOf" srcId="{D188AE37-53CB-49B3-8CC9-9C80AE8E1F4D}" destId="{1C27A375-CD4E-4DD4-B29A-8398FE9A5579}" srcOrd="0" destOrd="0" presId="urn:microsoft.com/office/officeart/2005/8/layout/orgChart1"/>
    <dgm:cxn modelId="{DABB8BF3-5812-4B50-82BF-5AB0F45C0F19}" type="presOf" srcId="{D188AE37-53CB-49B3-8CC9-9C80AE8E1F4D}" destId="{E1EC38C6-4BB4-49B8-8434-6B438DBED9DA}" srcOrd="1" destOrd="0" presId="urn:microsoft.com/office/officeart/2005/8/layout/orgChart1"/>
    <dgm:cxn modelId="{E73F020B-54B2-42CD-A8A5-57CD64715D81}" srcId="{C0CC8058-0778-43A1-85AF-610E69F819E1}" destId="{D188AE37-53CB-49B3-8CC9-9C80AE8E1F4D}" srcOrd="2" destOrd="0" parTransId="{A2ED2E92-A8C3-4842-A6F3-CA5A4F0847D0}" sibTransId="{7B03516F-33B8-4ED8-8E57-21C7E2BEDC87}"/>
    <dgm:cxn modelId="{A63B32FA-A7C3-43F4-8C07-E847EF090F51}" type="presOf" srcId="{3B897DA7-A490-4D9F-90C7-F2DBCD20156D}" destId="{CA1A90A3-E131-4190-A1A7-C8A7B641D750}" srcOrd="0" destOrd="0" presId="urn:microsoft.com/office/officeart/2005/8/layout/orgChart1"/>
    <dgm:cxn modelId="{AC661BD9-B697-4288-B78D-AB8D381F0A69}" type="presOf" srcId="{E3FA40E0-6627-492A-828F-E403F0274EFA}" destId="{1C3E0439-BAAF-468C-BFF2-CCBF72BC4CB5}" srcOrd="0" destOrd="0" presId="urn:microsoft.com/office/officeart/2005/8/layout/orgChart1"/>
    <dgm:cxn modelId="{54D772B5-8119-469D-B019-AFE8F9E6AEBD}" type="presOf" srcId="{A2ED2E92-A8C3-4842-A6F3-CA5A4F0847D0}" destId="{ECB789B0-A558-4D2C-BFCE-CCD692FBA1FE}" srcOrd="0" destOrd="0" presId="urn:microsoft.com/office/officeart/2005/8/layout/orgChart1"/>
    <dgm:cxn modelId="{F6BF570F-E5D8-4A30-BA39-EA9529BADB08}" type="presOf" srcId="{B15702DA-544D-443A-BFBA-01A5A2EF11B2}" destId="{AF8ED023-A79C-4546-8022-E771552589CC}" srcOrd="0" destOrd="0" presId="urn:microsoft.com/office/officeart/2005/8/layout/orgChart1"/>
    <dgm:cxn modelId="{FAEC5323-249C-4F1F-B1A3-F9882DC4D7C2}" type="presOf" srcId="{C0CC8058-0778-43A1-85AF-610E69F819E1}" destId="{202D46C4-EC55-4DB2-86F6-7821CA11FEB9}" srcOrd="1" destOrd="0" presId="urn:microsoft.com/office/officeart/2005/8/layout/orgChart1"/>
    <dgm:cxn modelId="{F4194FB4-54E8-4B61-91F1-FCBB9F3C641B}" type="presOf" srcId="{E3FA40E0-6627-492A-828F-E403F0274EFA}" destId="{71484538-B2CA-4F35-9A40-F8012EAA28FB}" srcOrd="1" destOrd="0" presId="urn:microsoft.com/office/officeart/2005/8/layout/orgChart1"/>
    <dgm:cxn modelId="{3E525208-9F73-48A2-A152-1E25AA975EC3}" srcId="{C0CC8058-0778-43A1-85AF-610E69F819E1}" destId="{E3FA40E0-6627-492A-828F-E403F0274EFA}" srcOrd="0" destOrd="0" parTransId="{B15702DA-544D-443A-BFBA-01A5A2EF11B2}" sibTransId="{58782445-F97A-4B9B-834F-6182BAAA67DD}"/>
    <dgm:cxn modelId="{EC67E46A-4D51-4C53-9EE6-B9772FD70082}" type="presOf" srcId="{6B08A639-4EEC-4C18-93D8-E6AB43472DDD}" destId="{58BFEEB9-BC59-42F0-B0EA-3953F46056AA}" srcOrd="0" destOrd="0" presId="urn:microsoft.com/office/officeart/2005/8/layout/orgChart1"/>
    <dgm:cxn modelId="{A005D9B4-2365-4C9F-8BBE-A2E47B3E7E85}" type="presOf" srcId="{3B897DA7-A490-4D9F-90C7-F2DBCD20156D}" destId="{66215E46-9473-40D0-B904-6F7F6C9E5F1C}" srcOrd="1" destOrd="0" presId="urn:microsoft.com/office/officeart/2005/8/layout/orgChart1"/>
    <dgm:cxn modelId="{5264793E-FC20-496A-96C4-B72308998AC2}" type="presOf" srcId="{A92725E6-7D94-4998-8374-04F57977D061}" destId="{02C9E808-002E-4019-9BEF-66414EDEF171}" srcOrd="0" destOrd="0" presId="urn:microsoft.com/office/officeart/2005/8/layout/orgChart1"/>
    <dgm:cxn modelId="{D0047CAD-F1EA-474A-A058-B3FBAF13391E}" srcId="{C0CC8058-0778-43A1-85AF-610E69F819E1}" destId="{3B897DA7-A490-4D9F-90C7-F2DBCD20156D}" srcOrd="1" destOrd="0" parTransId="{6B08A639-4EEC-4C18-93D8-E6AB43472DDD}" sibTransId="{B51D2EAC-C869-4731-AEE2-2342B507A53B}"/>
    <dgm:cxn modelId="{B5C78A6E-82B5-4F4A-B2CC-3E97845E8635}" srcId="{A92725E6-7D94-4998-8374-04F57977D061}" destId="{C0CC8058-0778-43A1-85AF-610E69F819E1}" srcOrd="0" destOrd="0" parTransId="{EFB37E4E-B208-44BC-9472-7200CA924DB6}" sibTransId="{006B80DD-196B-4AAA-A6B8-E7A3F12D58EF}"/>
    <dgm:cxn modelId="{062C51F8-FD3D-41B1-9F50-30EF6D09313B}" type="presOf" srcId="{C0CC8058-0778-43A1-85AF-610E69F819E1}" destId="{98625047-6EC2-46A1-8E03-6AF137CBBB60}" srcOrd="0" destOrd="0" presId="urn:microsoft.com/office/officeart/2005/8/layout/orgChart1"/>
    <dgm:cxn modelId="{93BD148E-CB37-48B6-B37F-BB8283635003}" type="presParOf" srcId="{02C9E808-002E-4019-9BEF-66414EDEF171}" destId="{1787FF95-4989-4034-9A49-9D1DFED97936}" srcOrd="0" destOrd="0" presId="urn:microsoft.com/office/officeart/2005/8/layout/orgChart1"/>
    <dgm:cxn modelId="{CF98A322-E806-4110-B1FE-E84763FDA897}" type="presParOf" srcId="{1787FF95-4989-4034-9A49-9D1DFED97936}" destId="{C3216C12-B396-42E8-A8C9-D68C2D7C9087}" srcOrd="0" destOrd="0" presId="urn:microsoft.com/office/officeart/2005/8/layout/orgChart1"/>
    <dgm:cxn modelId="{6A318C87-C966-4F97-A8F5-06C5E6318667}" type="presParOf" srcId="{C3216C12-B396-42E8-A8C9-D68C2D7C9087}" destId="{98625047-6EC2-46A1-8E03-6AF137CBBB60}" srcOrd="0" destOrd="0" presId="urn:microsoft.com/office/officeart/2005/8/layout/orgChart1"/>
    <dgm:cxn modelId="{9AD4122F-3C59-4015-968F-2AAC02E58F3C}" type="presParOf" srcId="{C3216C12-B396-42E8-A8C9-D68C2D7C9087}" destId="{202D46C4-EC55-4DB2-86F6-7821CA11FEB9}" srcOrd="1" destOrd="0" presId="urn:microsoft.com/office/officeart/2005/8/layout/orgChart1"/>
    <dgm:cxn modelId="{09AEE363-B8AE-4C58-9A63-3BEDCD0B3934}" type="presParOf" srcId="{1787FF95-4989-4034-9A49-9D1DFED97936}" destId="{88520656-849D-4EAF-946E-FAE2DAB81CAA}" srcOrd="1" destOrd="0" presId="urn:microsoft.com/office/officeart/2005/8/layout/orgChart1"/>
    <dgm:cxn modelId="{F412B479-7E9E-4D4C-A2BE-426A24F29090}" type="presParOf" srcId="{88520656-849D-4EAF-946E-FAE2DAB81CAA}" destId="{AF8ED023-A79C-4546-8022-E771552589CC}" srcOrd="0" destOrd="0" presId="urn:microsoft.com/office/officeart/2005/8/layout/orgChart1"/>
    <dgm:cxn modelId="{4DF90519-0469-4D52-BEBE-3C8C896C0E33}" type="presParOf" srcId="{88520656-849D-4EAF-946E-FAE2DAB81CAA}" destId="{7D345149-E3D9-4A57-A10B-B2CB1DB43F2A}" srcOrd="1" destOrd="0" presId="urn:microsoft.com/office/officeart/2005/8/layout/orgChart1"/>
    <dgm:cxn modelId="{A089C707-895E-4B73-81C8-2D75D06D3A01}" type="presParOf" srcId="{7D345149-E3D9-4A57-A10B-B2CB1DB43F2A}" destId="{087B49E4-B065-47BF-AB2B-7447156B4CA6}" srcOrd="0" destOrd="0" presId="urn:microsoft.com/office/officeart/2005/8/layout/orgChart1"/>
    <dgm:cxn modelId="{3BBD1580-8FF5-4A57-9D62-AA0EC0B190E4}" type="presParOf" srcId="{087B49E4-B065-47BF-AB2B-7447156B4CA6}" destId="{1C3E0439-BAAF-468C-BFF2-CCBF72BC4CB5}" srcOrd="0" destOrd="0" presId="urn:microsoft.com/office/officeart/2005/8/layout/orgChart1"/>
    <dgm:cxn modelId="{9C18C742-25BB-4021-BFD0-DF53CECD6AB0}" type="presParOf" srcId="{087B49E4-B065-47BF-AB2B-7447156B4CA6}" destId="{71484538-B2CA-4F35-9A40-F8012EAA28FB}" srcOrd="1" destOrd="0" presId="urn:microsoft.com/office/officeart/2005/8/layout/orgChart1"/>
    <dgm:cxn modelId="{9B51C281-A008-45A6-841C-E54F375E5657}" type="presParOf" srcId="{7D345149-E3D9-4A57-A10B-B2CB1DB43F2A}" destId="{55274B7D-E540-43EB-A380-EE6F62CCAEB9}" srcOrd="1" destOrd="0" presId="urn:microsoft.com/office/officeart/2005/8/layout/orgChart1"/>
    <dgm:cxn modelId="{E08FAAC7-0387-4627-A236-849F509520D8}" type="presParOf" srcId="{7D345149-E3D9-4A57-A10B-B2CB1DB43F2A}" destId="{F8E39C04-8ED1-4A4A-8C6C-63F2B1B9C3AB}" srcOrd="2" destOrd="0" presId="urn:microsoft.com/office/officeart/2005/8/layout/orgChart1"/>
    <dgm:cxn modelId="{CF9CAEB8-4D69-46C0-8B5D-2BF71DA5FB92}" type="presParOf" srcId="{88520656-849D-4EAF-946E-FAE2DAB81CAA}" destId="{58BFEEB9-BC59-42F0-B0EA-3953F46056AA}" srcOrd="2" destOrd="0" presId="urn:microsoft.com/office/officeart/2005/8/layout/orgChart1"/>
    <dgm:cxn modelId="{EBCF0823-0EEF-4DA9-9AE6-C243762BC93B}" type="presParOf" srcId="{88520656-849D-4EAF-946E-FAE2DAB81CAA}" destId="{B5B1E5C7-D74B-4B29-9047-FB1B9B543BB1}" srcOrd="3" destOrd="0" presId="urn:microsoft.com/office/officeart/2005/8/layout/orgChart1"/>
    <dgm:cxn modelId="{2A69B5BE-8804-4059-9990-DD1295E9BB44}" type="presParOf" srcId="{B5B1E5C7-D74B-4B29-9047-FB1B9B543BB1}" destId="{DFA43D46-4552-4CB2-9037-DABD6665028A}" srcOrd="0" destOrd="0" presId="urn:microsoft.com/office/officeart/2005/8/layout/orgChart1"/>
    <dgm:cxn modelId="{D5B79DD4-2F65-4FFB-8039-771B46BA594C}" type="presParOf" srcId="{DFA43D46-4552-4CB2-9037-DABD6665028A}" destId="{CA1A90A3-E131-4190-A1A7-C8A7B641D750}" srcOrd="0" destOrd="0" presId="urn:microsoft.com/office/officeart/2005/8/layout/orgChart1"/>
    <dgm:cxn modelId="{E3AD4366-175F-4442-82C1-8A835F73AEB5}" type="presParOf" srcId="{DFA43D46-4552-4CB2-9037-DABD6665028A}" destId="{66215E46-9473-40D0-B904-6F7F6C9E5F1C}" srcOrd="1" destOrd="0" presId="urn:microsoft.com/office/officeart/2005/8/layout/orgChart1"/>
    <dgm:cxn modelId="{A5C75108-E76F-438F-A666-71EA779F9200}" type="presParOf" srcId="{B5B1E5C7-D74B-4B29-9047-FB1B9B543BB1}" destId="{B0AB3D3E-0A77-43AD-9052-196B07FB0B27}" srcOrd="1" destOrd="0" presId="urn:microsoft.com/office/officeart/2005/8/layout/orgChart1"/>
    <dgm:cxn modelId="{51AD4870-B7C9-4B04-B27F-4F20FD02C53B}" type="presParOf" srcId="{B5B1E5C7-D74B-4B29-9047-FB1B9B543BB1}" destId="{B21B47EF-CB2C-421F-A0D2-A8B0FF4C4CB1}" srcOrd="2" destOrd="0" presId="urn:microsoft.com/office/officeart/2005/8/layout/orgChart1"/>
    <dgm:cxn modelId="{02C0F587-6F39-4533-86CA-55DF4C4AC38C}" type="presParOf" srcId="{88520656-849D-4EAF-946E-FAE2DAB81CAA}" destId="{ECB789B0-A558-4D2C-BFCE-CCD692FBA1FE}" srcOrd="4" destOrd="0" presId="urn:microsoft.com/office/officeart/2005/8/layout/orgChart1"/>
    <dgm:cxn modelId="{6CA9C714-423F-4A99-A50F-605E2C2AE835}" type="presParOf" srcId="{88520656-849D-4EAF-946E-FAE2DAB81CAA}" destId="{90A3804D-2D25-4254-BA75-58CEA46B0CE3}" srcOrd="5" destOrd="0" presId="urn:microsoft.com/office/officeart/2005/8/layout/orgChart1"/>
    <dgm:cxn modelId="{31AAB393-4C76-4E74-9894-B04E3F517194}" type="presParOf" srcId="{90A3804D-2D25-4254-BA75-58CEA46B0CE3}" destId="{AF0D0E3D-C188-4F94-8A76-623FBEE487C5}" srcOrd="0" destOrd="0" presId="urn:microsoft.com/office/officeart/2005/8/layout/orgChart1"/>
    <dgm:cxn modelId="{F92E8A5E-FF69-4523-BD87-AF0C498CEEA2}" type="presParOf" srcId="{AF0D0E3D-C188-4F94-8A76-623FBEE487C5}" destId="{1C27A375-CD4E-4DD4-B29A-8398FE9A5579}" srcOrd="0" destOrd="0" presId="urn:microsoft.com/office/officeart/2005/8/layout/orgChart1"/>
    <dgm:cxn modelId="{3584E091-E66A-4D21-B555-97270637301D}" type="presParOf" srcId="{AF0D0E3D-C188-4F94-8A76-623FBEE487C5}" destId="{E1EC38C6-4BB4-49B8-8434-6B438DBED9DA}" srcOrd="1" destOrd="0" presId="urn:microsoft.com/office/officeart/2005/8/layout/orgChart1"/>
    <dgm:cxn modelId="{79926D17-068D-4B5C-BA4A-090DE4BDD6D9}" type="presParOf" srcId="{90A3804D-2D25-4254-BA75-58CEA46B0CE3}" destId="{F285C823-040D-4EB3-99AF-C14CBCA19590}" srcOrd="1" destOrd="0" presId="urn:microsoft.com/office/officeart/2005/8/layout/orgChart1"/>
    <dgm:cxn modelId="{6C73AE63-8D5B-4BC4-B0CA-636E457840CC}" type="presParOf" srcId="{90A3804D-2D25-4254-BA75-58CEA46B0CE3}" destId="{0FB54C81-73CC-4E4A-8884-122BB79BC497}" srcOrd="2" destOrd="0" presId="urn:microsoft.com/office/officeart/2005/8/layout/orgChart1"/>
    <dgm:cxn modelId="{E8FD707B-0CF5-486A-B838-233240F54F4F}" type="presParOf" srcId="{1787FF95-4989-4034-9A49-9D1DFED97936}" destId="{0A031340-7977-4B03-BF96-4ABE11D44B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852ED5-7FEF-49E0-B636-2D324FAA847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6E3C8009-9996-41E5-B3DC-B6208966BC93}">
      <dgm:prSet phldrT="[Text]"/>
      <dgm:spPr>
        <a:solidFill>
          <a:srgbClr val="FFC000"/>
        </a:solidFill>
      </dgm:spPr>
      <dgm:t>
        <a:bodyPr/>
        <a:lstStyle/>
        <a:p>
          <a:r>
            <a:rPr lang="ar-JO" smtClean="0">
              <a:solidFill>
                <a:schemeClr val="tx1"/>
              </a:solidFill>
            </a:rPr>
            <a:t>الحياة </a:t>
          </a:r>
          <a:r>
            <a:rPr lang="ar-JO" dirty="0" smtClean="0">
              <a:solidFill>
                <a:schemeClr val="tx1"/>
              </a:solidFill>
            </a:rPr>
            <a:t>الدينية</a:t>
          </a:r>
        </a:p>
        <a:p>
          <a:r>
            <a:rPr lang="ar-JO" dirty="0" smtClean="0"/>
            <a:t>كانوا يعبدون الأوثان ومن أشهر آلهتهم:</a:t>
          </a:r>
        </a:p>
        <a:p>
          <a:r>
            <a:rPr lang="ar-JO" dirty="0" smtClean="0"/>
            <a:t>الإله قوس والإله هدد</a:t>
          </a:r>
          <a:endParaRPr lang="en-US" dirty="0"/>
        </a:p>
      </dgm:t>
    </dgm:pt>
    <dgm:pt modelId="{6AD9BD4C-CB35-4521-AA25-C01AE5DE284E}" type="parTrans" cxnId="{5ABEED19-BCCA-498D-BD66-75DD69CEB03C}">
      <dgm:prSet/>
      <dgm:spPr/>
      <dgm:t>
        <a:bodyPr/>
        <a:lstStyle/>
        <a:p>
          <a:endParaRPr lang="en-US"/>
        </a:p>
      </dgm:t>
    </dgm:pt>
    <dgm:pt modelId="{DF64AE97-0CED-4471-BAAC-4551D5247454}" type="sibTrans" cxnId="{5ABEED19-BCCA-498D-BD66-75DD69CEB03C}">
      <dgm:prSet/>
      <dgm:spPr/>
      <dgm:t>
        <a:bodyPr/>
        <a:lstStyle/>
        <a:p>
          <a:endParaRPr lang="en-US"/>
        </a:p>
      </dgm:t>
    </dgm:pt>
    <dgm:pt modelId="{321A1C28-1B90-47EE-81ED-1C31A4A90390}">
      <dgm:prSet phldrT="[Text]"/>
      <dgm:spPr>
        <a:solidFill>
          <a:srgbClr val="00B050"/>
        </a:solidFill>
      </dgm:spPr>
      <dgm:t>
        <a:bodyPr/>
        <a:lstStyle/>
        <a:p>
          <a:r>
            <a:rPr lang="ar-JO" dirty="0" smtClean="0">
              <a:solidFill>
                <a:schemeClr val="tx1"/>
              </a:solidFill>
            </a:rPr>
            <a:t>الحياة الاقتصادية </a:t>
          </a:r>
        </a:p>
        <a:p>
          <a:r>
            <a:rPr lang="ar-JO" dirty="0" smtClean="0"/>
            <a:t>1- عمل الأدوميون بالرعي والزراعة</a:t>
          </a:r>
        </a:p>
        <a:p>
          <a:r>
            <a:rPr lang="ar-JO" dirty="0" smtClean="0"/>
            <a:t>2- قاموا بحماية القوافل التجارية</a:t>
          </a:r>
        </a:p>
        <a:p>
          <a:r>
            <a:rPr lang="ar-JO" dirty="0" smtClean="0"/>
            <a:t>3- قاموا باستخراج النحاس</a:t>
          </a:r>
          <a:endParaRPr lang="en-US" dirty="0"/>
        </a:p>
      </dgm:t>
    </dgm:pt>
    <dgm:pt modelId="{50D85A4F-9493-4D1E-855C-7E44D6995293}" type="parTrans" cxnId="{4975520C-CB55-4D35-AD9F-BD234682A529}">
      <dgm:prSet/>
      <dgm:spPr/>
      <dgm:t>
        <a:bodyPr/>
        <a:lstStyle/>
        <a:p>
          <a:endParaRPr lang="en-US"/>
        </a:p>
      </dgm:t>
    </dgm:pt>
    <dgm:pt modelId="{662F4F29-BE17-4FD3-B913-6A85C869F068}" type="sibTrans" cxnId="{4975520C-CB55-4D35-AD9F-BD234682A529}">
      <dgm:prSet/>
      <dgm:spPr/>
      <dgm:t>
        <a:bodyPr/>
        <a:lstStyle/>
        <a:p>
          <a:endParaRPr lang="en-US"/>
        </a:p>
      </dgm:t>
    </dgm:pt>
    <dgm:pt modelId="{FAA4DE0D-EF2B-41F3-8E09-A82E309FEAC0}">
      <dgm:prSet phldrT="[Text]"/>
      <dgm:spPr>
        <a:solidFill>
          <a:srgbClr val="7030A0"/>
        </a:solidFill>
      </dgm:spPr>
      <dgm:t>
        <a:bodyPr/>
        <a:lstStyle/>
        <a:p>
          <a:r>
            <a:rPr lang="ar-JO" dirty="0" smtClean="0">
              <a:solidFill>
                <a:schemeClr val="tx1"/>
              </a:solidFill>
            </a:rPr>
            <a:t>الحياة السياسية </a:t>
          </a:r>
        </a:p>
        <a:p>
          <a:r>
            <a:rPr lang="ar-JO" dirty="0" smtClean="0"/>
            <a:t>عاشوا على شكل قبائل فكانوا يختارون الأقوى من بين شيوخ القبائل ليكون ملكا عليهم.</a:t>
          </a:r>
          <a:endParaRPr lang="en-US" dirty="0"/>
        </a:p>
      </dgm:t>
    </dgm:pt>
    <dgm:pt modelId="{3422E6DA-6719-4E54-BB33-4B8D0BB1534A}" type="parTrans" cxnId="{F7FF6A9C-9F32-472D-A337-D92014396715}">
      <dgm:prSet/>
      <dgm:spPr/>
      <dgm:t>
        <a:bodyPr/>
        <a:lstStyle/>
        <a:p>
          <a:endParaRPr lang="en-US"/>
        </a:p>
      </dgm:t>
    </dgm:pt>
    <dgm:pt modelId="{055D9B8C-95FD-4D4A-B751-F723E4D5C7E0}" type="sibTrans" cxnId="{F7FF6A9C-9F32-472D-A337-D92014396715}">
      <dgm:prSet/>
      <dgm:spPr/>
      <dgm:t>
        <a:bodyPr/>
        <a:lstStyle/>
        <a:p>
          <a:endParaRPr lang="en-US"/>
        </a:p>
      </dgm:t>
    </dgm:pt>
    <dgm:pt modelId="{CA2A4604-1FDF-41EF-A4A7-7659559928DC}" type="pres">
      <dgm:prSet presAssocID="{75852ED5-7FEF-49E0-B636-2D324FAA847F}" presName="Name0" presStyleCnt="0">
        <dgm:presLayoutVars>
          <dgm:dir/>
          <dgm:resizeHandles val="exact"/>
        </dgm:presLayoutVars>
      </dgm:prSet>
      <dgm:spPr/>
    </dgm:pt>
    <dgm:pt modelId="{F2C4D16F-0DA6-4FF0-B8CA-D63B283BAF5E}" type="pres">
      <dgm:prSet presAssocID="{75852ED5-7FEF-49E0-B636-2D324FAA847F}" presName="bkgdShp" presStyleLbl="alignAccFollowNode1" presStyleIdx="0" presStyleCnt="1"/>
      <dgm:spPr/>
    </dgm:pt>
    <dgm:pt modelId="{605B43A4-C273-440F-ABD3-13734A499FCA}" type="pres">
      <dgm:prSet presAssocID="{75852ED5-7FEF-49E0-B636-2D324FAA847F}" presName="linComp" presStyleCnt="0"/>
      <dgm:spPr/>
    </dgm:pt>
    <dgm:pt modelId="{AD2B3845-FC2F-4F8D-8728-82BFD96C052E}" type="pres">
      <dgm:prSet presAssocID="{6E3C8009-9996-41E5-B3DC-B6208966BC93}" presName="compNode" presStyleCnt="0"/>
      <dgm:spPr/>
    </dgm:pt>
    <dgm:pt modelId="{7A4FEE70-4019-45C1-95C5-5FD49579F849}" type="pres">
      <dgm:prSet presAssocID="{6E3C8009-9996-41E5-B3DC-B6208966BC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5B5AE-5BE1-4AF1-8667-B6AA636E74A0}" type="pres">
      <dgm:prSet presAssocID="{6E3C8009-9996-41E5-B3DC-B6208966BC93}" presName="invisiNode" presStyleLbl="node1" presStyleIdx="0" presStyleCnt="3"/>
      <dgm:spPr/>
    </dgm:pt>
    <dgm:pt modelId="{77127B7A-505B-4836-90F3-0CA98075537A}" type="pres">
      <dgm:prSet presAssocID="{6E3C8009-9996-41E5-B3DC-B6208966BC93}" presName="imagNode" presStyleLbl="fgImgPlace1" presStyleIdx="0" presStyleCnt="3" custScaleY="12985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4CE6CCE-48C2-4397-B100-AA0376B0B3FF}" type="pres">
      <dgm:prSet presAssocID="{DF64AE97-0CED-4471-BAAC-4551D524745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C4AF87-1061-453C-9B1D-D0789DFA41C9}" type="pres">
      <dgm:prSet presAssocID="{321A1C28-1B90-47EE-81ED-1C31A4A90390}" presName="compNode" presStyleCnt="0"/>
      <dgm:spPr/>
    </dgm:pt>
    <dgm:pt modelId="{C16B7534-A84A-4F92-B17C-ADE4C532F528}" type="pres">
      <dgm:prSet presAssocID="{321A1C28-1B90-47EE-81ED-1C31A4A903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D405C-FFAF-4E91-81F2-C04EDE2975FD}" type="pres">
      <dgm:prSet presAssocID="{321A1C28-1B90-47EE-81ED-1C31A4A90390}" presName="invisiNode" presStyleLbl="node1" presStyleIdx="1" presStyleCnt="3"/>
      <dgm:spPr/>
    </dgm:pt>
    <dgm:pt modelId="{10F68743-5520-46D4-A560-F13DD47FB077}" type="pres">
      <dgm:prSet presAssocID="{321A1C28-1B90-47EE-81ED-1C31A4A90390}" presName="imagNode" presStyleLbl="fgImgPlace1" presStyleIdx="1" presStyleCnt="3" custScaleY="12621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9C98124-768C-4B0E-B8F9-2470CA4320B1}" type="pres">
      <dgm:prSet presAssocID="{662F4F29-BE17-4FD3-B913-6A85C869F06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A37DFDC-1A58-4281-8968-27513B5D14CF}" type="pres">
      <dgm:prSet presAssocID="{FAA4DE0D-EF2B-41F3-8E09-A82E309FEAC0}" presName="compNode" presStyleCnt="0"/>
      <dgm:spPr/>
    </dgm:pt>
    <dgm:pt modelId="{EE8160CC-DCC4-4E8B-A441-AF6399A2E6CA}" type="pres">
      <dgm:prSet presAssocID="{FAA4DE0D-EF2B-41F3-8E09-A82E309FEAC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804FC-6410-4294-B698-A8D0128B5765}" type="pres">
      <dgm:prSet presAssocID="{FAA4DE0D-EF2B-41F3-8E09-A82E309FEAC0}" presName="invisiNode" presStyleLbl="node1" presStyleIdx="2" presStyleCnt="3"/>
      <dgm:spPr/>
    </dgm:pt>
    <dgm:pt modelId="{5E7F29A3-306A-482F-83D0-0905973709DF}" type="pres">
      <dgm:prSet presAssocID="{FAA4DE0D-EF2B-41F3-8E09-A82E309FEAC0}" presName="imagNode" presStyleLbl="fgImgPlace1" presStyleIdx="2" presStyleCnt="3" custScaleY="12500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75A0381-C4B8-44EA-966B-37AD34943052}" type="presOf" srcId="{662F4F29-BE17-4FD3-B913-6A85C869F068}" destId="{B9C98124-768C-4B0E-B8F9-2470CA4320B1}" srcOrd="0" destOrd="0" presId="urn:microsoft.com/office/officeart/2005/8/layout/pList2"/>
    <dgm:cxn modelId="{5B15B7C6-0D84-413A-A622-7E7F7325168D}" type="presOf" srcId="{6E3C8009-9996-41E5-B3DC-B6208966BC93}" destId="{7A4FEE70-4019-45C1-95C5-5FD49579F849}" srcOrd="0" destOrd="0" presId="urn:microsoft.com/office/officeart/2005/8/layout/pList2"/>
    <dgm:cxn modelId="{DCD07CC2-29BA-4D98-83EE-2A588230A689}" type="presOf" srcId="{75852ED5-7FEF-49E0-B636-2D324FAA847F}" destId="{CA2A4604-1FDF-41EF-A4A7-7659559928DC}" srcOrd="0" destOrd="0" presId="urn:microsoft.com/office/officeart/2005/8/layout/pList2"/>
    <dgm:cxn modelId="{F7FF6A9C-9F32-472D-A337-D92014396715}" srcId="{75852ED5-7FEF-49E0-B636-2D324FAA847F}" destId="{FAA4DE0D-EF2B-41F3-8E09-A82E309FEAC0}" srcOrd="2" destOrd="0" parTransId="{3422E6DA-6719-4E54-BB33-4B8D0BB1534A}" sibTransId="{055D9B8C-95FD-4D4A-B751-F723E4D5C7E0}"/>
    <dgm:cxn modelId="{5ABEED19-BCCA-498D-BD66-75DD69CEB03C}" srcId="{75852ED5-7FEF-49E0-B636-2D324FAA847F}" destId="{6E3C8009-9996-41E5-B3DC-B6208966BC93}" srcOrd="0" destOrd="0" parTransId="{6AD9BD4C-CB35-4521-AA25-C01AE5DE284E}" sibTransId="{DF64AE97-0CED-4471-BAAC-4551D5247454}"/>
    <dgm:cxn modelId="{1F3CE718-0D69-4A2A-AB92-AA7712FB73DF}" type="presOf" srcId="{DF64AE97-0CED-4471-BAAC-4551D5247454}" destId="{94CE6CCE-48C2-4397-B100-AA0376B0B3FF}" srcOrd="0" destOrd="0" presId="urn:microsoft.com/office/officeart/2005/8/layout/pList2"/>
    <dgm:cxn modelId="{4975520C-CB55-4D35-AD9F-BD234682A529}" srcId="{75852ED5-7FEF-49E0-B636-2D324FAA847F}" destId="{321A1C28-1B90-47EE-81ED-1C31A4A90390}" srcOrd="1" destOrd="0" parTransId="{50D85A4F-9493-4D1E-855C-7E44D6995293}" sibTransId="{662F4F29-BE17-4FD3-B913-6A85C869F068}"/>
    <dgm:cxn modelId="{73BFFE8D-1EC0-4954-8782-66916656882F}" type="presOf" srcId="{FAA4DE0D-EF2B-41F3-8E09-A82E309FEAC0}" destId="{EE8160CC-DCC4-4E8B-A441-AF6399A2E6CA}" srcOrd="0" destOrd="0" presId="urn:microsoft.com/office/officeart/2005/8/layout/pList2"/>
    <dgm:cxn modelId="{29F674D8-5FF8-49FD-860B-D5E72D7FB8B9}" type="presOf" srcId="{321A1C28-1B90-47EE-81ED-1C31A4A90390}" destId="{C16B7534-A84A-4F92-B17C-ADE4C532F528}" srcOrd="0" destOrd="0" presId="urn:microsoft.com/office/officeart/2005/8/layout/pList2"/>
    <dgm:cxn modelId="{47739767-3B65-4040-BCC1-31F90477B718}" type="presParOf" srcId="{CA2A4604-1FDF-41EF-A4A7-7659559928DC}" destId="{F2C4D16F-0DA6-4FF0-B8CA-D63B283BAF5E}" srcOrd="0" destOrd="0" presId="urn:microsoft.com/office/officeart/2005/8/layout/pList2"/>
    <dgm:cxn modelId="{C32F63A7-F767-4A9A-9760-6218A1A2CCB5}" type="presParOf" srcId="{CA2A4604-1FDF-41EF-A4A7-7659559928DC}" destId="{605B43A4-C273-440F-ABD3-13734A499FCA}" srcOrd="1" destOrd="0" presId="urn:microsoft.com/office/officeart/2005/8/layout/pList2"/>
    <dgm:cxn modelId="{CDF40FCB-D1AB-455B-9C60-D0619A5ACE04}" type="presParOf" srcId="{605B43A4-C273-440F-ABD3-13734A499FCA}" destId="{AD2B3845-FC2F-4F8D-8728-82BFD96C052E}" srcOrd="0" destOrd="0" presId="urn:microsoft.com/office/officeart/2005/8/layout/pList2"/>
    <dgm:cxn modelId="{D13C2B20-4A44-42FE-879E-D479A8B770F1}" type="presParOf" srcId="{AD2B3845-FC2F-4F8D-8728-82BFD96C052E}" destId="{7A4FEE70-4019-45C1-95C5-5FD49579F849}" srcOrd="0" destOrd="0" presId="urn:microsoft.com/office/officeart/2005/8/layout/pList2"/>
    <dgm:cxn modelId="{FC699C1E-5909-474A-BC67-AFB01089FDF9}" type="presParOf" srcId="{AD2B3845-FC2F-4F8D-8728-82BFD96C052E}" destId="{11D5B5AE-5BE1-4AF1-8667-B6AA636E74A0}" srcOrd="1" destOrd="0" presId="urn:microsoft.com/office/officeart/2005/8/layout/pList2"/>
    <dgm:cxn modelId="{E195971E-3CE1-44B1-98B7-EE5753A66687}" type="presParOf" srcId="{AD2B3845-FC2F-4F8D-8728-82BFD96C052E}" destId="{77127B7A-505B-4836-90F3-0CA98075537A}" srcOrd="2" destOrd="0" presId="urn:microsoft.com/office/officeart/2005/8/layout/pList2"/>
    <dgm:cxn modelId="{1A620FDE-E071-4F37-A457-B51A1BC5057B}" type="presParOf" srcId="{605B43A4-C273-440F-ABD3-13734A499FCA}" destId="{94CE6CCE-48C2-4397-B100-AA0376B0B3FF}" srcOrd="1" destOrd="0" presId="urn:microsoft.com/office/officeart/2005/8/layout/pList2"/>
    <dgm:cxn modelId="{B4DF3E33-2DC7-4C10-AA08-B3F575163BF6}" type="presParOf" srcId="{605B43A4-C273-440F-ABD3-13734A499FCA}" destId="{6CC4AF87-1061-453C-9B1D-D0789DFA41C9}" srcOrd="2" destOrd="0" presId="urn:microsoft.com/office/officeart/2005/8/layout/pList2"/>
    <dgm:cxn modelId="{E7DB165B-30D6-4526-AADA-CE8DEACB9E29}" type="presParOf" srcId="{6CC4AF87-1061-453C-9B1D-D0789DFA41C9}" destId="{C16B7534-A84A-4F92-B17C-ADE4C532F528}" srcOrd="0" destOrd="0" presId="urn:microsoft.com/office/officeart/2005/8/layout/pList2"/>
    <dgm:cxn modelId="{D0E190FE-1A03-4758-B3BB-A519C975F06C}" type="presParOf" srcId="{6CC4AF87-1061-453C-9B1D-D0789DFA41C9}" destId="{D77D405C-FFAF-4E91-81F2-C04EDE2975FD}" srcOrd="1" destOrd="0" presId="urn:microsoft.com/office/officeart/2005/8/layout/pList2"/>
    <dgm:cxn modelId="{394948EE-65C5-497F-A54C-6C2152125D78}" type="presParOf" srcId="{6CC4AF87-1061-453C-9B1D-D0789DFA41C9}" destId="{10F68743-5520-46D4-A560-F13DD47FB077}" srcOrd="2" destOrd="0" presId="urn:microsoft.com/office/officeart/2005/8/layout/pList2"/>
    <dgm:cxn modelId="{650CC392-0E6F-4631-A5C1-839B8811AD4B}" type="presParOf" srcId="{605B43A4-C273-440F-ABD3-13734A499FCA}" destId="{B9C98124-768C-4B0E-B8F9-2470CA4320B1}" srcOrd="3" destOrd="0" presId="urn:microsoft.com/office/officeart/2005/8/layout/pList2"/>
    <dgm:cxn modelId="{A9EC518B-4CC5-4551-84EC-FA638E4DFEC2}" type="presParOf" srcId="{605B43A4-C273-440F-ABD3-13734A499FCA}" destId="{0A37DFDC-1A58-4281-8968-27513B5D14CF}" srcOrd="4" destOrd="0" presId="urn:microsoft.com/office/officeart/2005/8/layout/pList2"/>
    <dgm:cxn modelId="{E255945E-2C51-42EC-9A32-4F716847556B}" type="presParOf" srcId="{0A37DFDC-1A58-4281-8968-27513B5D14CF}" destId="{EE8160CC-DCC4-4E8B-A441-AF6399A2E6CA}" srcOrd="0" destOrd="0" presId="urn:microsoft.com/office/officeart/2005/8/layout/pList2"/>
    <dgm:cxn modelId="{4E9AC62B-6FDC-4B9C-8EB6-1CE5FDC52CBB}" type="presParOf" srcId="{0A37DFDC-1A58-4281-8968-27513B5D14CF}" destId="{458804FC-6410-4294-B698-A8D0128B5765}" srcOrd="1" destOrd="0" presId="urn:microsoft.com/office/officeart/2005/8/layout/pList2"/>
    <dgm:cxn modelId="{34A469C0-95FB-45F8-BE59-4CAC4094C0A3}" type="presParOf" srcId="{0A37DFDC-1A58-4281-8968-27513B5D14CF}" destId="{5E7F29A3-306A-482F-83D0-0905973709D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789B0-A558-4D2C-BFCE-CCD692FBA1FE}">
      <dsp:nvSpPr>
        <dsp:cNvPr id="0" name=""/>
        <dsp:cNvSpPr/>
      </dsp:nvSpPr>
      <dsp:spPr>
        <a:xfrm>
          <a:off x="2757737" y="1037289"/>
          <a:ext cx="1951119" cy="338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11"/>
              </a:lnTo>
              <a:lnTo>
                <a:pt x="1951119" y="169311"/>
              </a:lnTo>
              <a:lnTo>
                <a:pt x="1951119" y="338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FEEB9-BC59-42F0-B0EA-3953F46056AA}">
      <dsp:nvSpPr>
        <dsp:cNvPr id="0" name=""/>
        <dsp:cNvSpPr/>
      </dsp:nvSpPr>
      <dsp:spPr>
        <a:xfrm>
          <a:off x="2712017" y="1037289"/>
          <a:ext cx="91440" cy="3386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ED023-A79C-4546-8022-E771552589CC}">
      <dsp:nvSpPr>
        <dsp:cNvPr id="0" name=""/>
        <dsp:cNvSpPr/>
      </dsp:nvSpPr>
      <dsp:spPr>
        <a:xfrm>
          <a:off x="806617" y="1037289"/>
          <a:ext cx="1951119" cy="365859"/>
        </a:xfrm>
        <a:custGeom>
          <a:avLst/>
          <a:gdLst/>
          <a:ahLst/>
          <a:cxnLst/>
          <a:rect l="0" t="0" r="0" b="0"/>
          <a:pathLst>
            <a:path>
              <a:moveTo>
                <a:pt x="1951119" y="0"/>
              </a:moveTo>
              <a:lnTo>
                <a:pt x="1951119" y="196547"/>
              </a:lnTo>
              <a:lnTo>
                <a:pt x="0" y="196547"/>
              </a:lnTo>
              <a:lnTo>
                <a:pt x="0" y="3658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25047-6EC2-46A1-8E03-6AF137CBBB60}">
      <dsp:nvSpPr>
        <dsp:cNvPr id="0" name=""/>
        <dsp:cNvSpPr/>
      </dsp:nvSpPr>
      <dsp:spPr>
        <a:xfrm>
          <a:off x="1951489" y="231041"/>
          <a:ext cx="1612495" cy="806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900" kern="1200" dirty="0" smtClean="0"/>
            <a:t>حضارات بلاد الشام</a:t>
          </a:r>
          <a:endParaRPr lang="en-US" sz="1900" kern="1200" dirty="0"/>
        </a:p>
      </dsp:txBody>
      <dsp:txXfrm>
        <a:off x="1951489" y="231041"/>
        <a:ext cx="1612495" cy="806247"/>
      </dsp:txXfrm>
    </dsp:sp>
    <dsp:sp modelId="{1C3E0439-BAAF-468C-BFF2-CCBF72BC4CB5}">
      <dsp:nvSpPr>
        <dsp:cNvPr id="0" name=""/>
        <dsp:cNvSpPr/>
      </dsp:nvSpPr>
      <dsp:spPr>
        <a:xfrm>
          <a:off x="370" y="1403148"/>
          <a:ext cx="1612495" cy="806247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900" kern="1200" dirty="0" smtClean="0"/>
            <a:t>الفينيقيون على سواحل البحر المتوسط</a:t>
          </a:r>
          <a:endParaRPr lang="en-US" sz="1900" kern="1200" dirty="0"/>
        </a:p>
      </dsp:txBody>
      <dsp:txXfrm>
        <a:off x="370" y="1403148"/>
        <a:ext cx="1612495" cy="806247"/>
      </dsp:txXfrm>
    </dsp:sp>
    <dsp:sp modelId="{CA1A90A3-E131-4190-A1A7-C8A7B641D750}">
      <dsp:nvSpPr>
        <dsp:cNvPr id="0" name=""/>
        <dsp:cNvSpPr/>
      </dsp:nvSpPr>
      <dsp:spPr>
        <a:xfrm>
          <a:off x="1951489" y="1375913"/>
          <a:ext cx="1612495" cy="80624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900" kern="1200" dirty="0" smtClean="0"/>
            <a:t>الكنعانيون وسط بلاد الشام</a:t>
          </a:r>
          <a:endParaRPr lang="en-US" sz="1900" kern="1200" dirty="0"/>
        </a:p>
      </dsp:txBody>
      <dsp:txXfrm>
        <a:off x="1951489" y="1375913"/>
        <a:ext cx="1612495" cy="806247"/>
      </dsp:txXfrm>
    </dsp:sp>
    <dsp:sp modelId="{1C27A375-CD4E-4DD4-B29A-8398FE9A5579}">
      <dsp:nvSpPr>
        <dsp:cNvPr id="0" name=""/>
        <dsp:cNvSpPr/>
      </dsp:nvSpPr>
      <dsp:spPr>
        <a:xfrm>
          <a:off x="3902608" y="1375913"/>
          <a:ext cx="1612495" cy="80624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900" kern="1200" dirty="0" smtClean="0"/>
            <a:t>الأدوميون جنوب بلاد الشام</a:t>
          </a:r>
          <a:endParaRPr lang="en-US" sz="1900" kern="1200" dirty="0"/>
        </a:p>
      </dsp:txBody>
      <dsp:txXfrm>
        <a:off x="3902608" y="1375913"/>
        <a:ext cx="1612495" cy="806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4D16F-0DA6-4FF0-B8CA-D63B283BAF5E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27B7A-505B-4836-90F3-0CA98075537A}">
      <dsp:nvSpPr>
        <dsp:cNvPr id="0" name=""/>
        <dsp:cNvSpPr/>
      </dsp:nvSpPr>
      <dsp:spPr>
        <a:xfrm>
          <a:off x="315468" y="46715"/>
          <a:ext cx="3088957" cy="18646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FEE70-4019-45C1-95C5-5FD49579F849}">
      <dsp:nvSpPr>
        <dsp:cNvPr id="0" name=""/>
        <dsp:cNvSpPr/>
      </dsp:nvSpPr>
      <dsp:spPr>
        <a:xfrm rot="10800000">
          <a:off x="315468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100" kern="1200" smtClean="0">
              <a:solidFill>
                <a:schemeClr val="tx1"/>
              </a:solidFill>
            </a:rPr>
            <a:t>الحياة </a:t>
          </a:r>
          <a:r>
            <a:rPr lang="ar-JO" sz="2100" kern="1200" dirty="0" smtClean="0">
              <a:solidFill>
                <a:schemeClr val="tx1"/>
              </a:solidFill>
            </a:rPr>
            <a:t>الدينية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100" kern="1200" dirty="0" smtClean="0"/>
            <a:t>كانوا يعبدون الأوثان ومن أشهر آلهتهم: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100" kern="1200" dirty="0" smtClean="0"/>
            <a:t>الإله قوس والإله هدد</a:t>
          </a:r>
          <a:endParaRPr lang="en-US" sz="2100" kern="1200" dirty="0"/>
        </a:p>
      </dsp:txBody>
      <dsp:txXfrm rot="10800000">
        <a:off x="389068" y="1958102"/>
        <a:ext cx="2941757" cy="2319635"/>
      </dsp:txXfrm>
    </dsp:sp>
    <dsp:sp modelId="{10F68743-5520-46D4-A560-F13DD47FB077}">
      <dsp:nvSpPr>
        <dsp:cNvPr id="0" name=""/>
        <dsp:cNvSpPr/>
      </dsp:nvSpPr>
      <dsp:spPr>
        <a:xfrm>
          <a:off x="3713321" y="72842"/>
          <a:ext cx="3088957" cy="18124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B7534-A84A-4F92-B17C-ADE4C532F528}">
      <dsp:nvSpPr>
        <dsp:cNvPr id="0" name=""/>
        <dsp:cNvSpPr/>
      </dsp:nvSpPr>
      <dsp:spPr>
        <a:xfrm rot="10800000">
          <a:off x="3713321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100" kern="1200" dirty="0" smtClean="0">
              <a:solidFill>
                <a:schemeClr val="tx1"/>
              </a:solidFill>
            </a:rPr>
            <a:t>الحياة الاقتصادية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100" kern="1200" dirty="0" smtClean="0"/>
            <a:t>1- عمل الأدوميون بالرعي والزراعة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100" kern="1200" dirty="0" smtClean="0"/>
            <a:t>2- قاموا بحماية القوافل التجارية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100" kern="1200" dirty="0" smtClean="0"/>
            <a:t>3- قاموا باستخراج النحاس</a:t>
          </a:r>
          <a:endParaRPr lang="en-US" sz="2100" kern="1200" dirty="0"/>
        </a:p>
      </dsp:txBody>
      <dsp:txXfrm rot="10800000">
        <a:off x="3786921" y="1958102"/>
        <a:ext cx="2941757" cy="2319635"/>
      </dsp:txXfrm>
    </dsp:sp>
    <dsp:sp modelId="{5E7F29A3-306A-482F-83D0-0905973709DF}">
      <dsp:nvSpPr>
        <dsp:cNvPr id="0" name=""/>
        <dsp:cNvSpPr/>
      </dsp:nvSpPr>
      <dsp:spPr>
        <a:xfrm>
          <a:off x="7111174" y="81551"/>
          <a:ext cx="3088957" cy="17949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160CC-DCC4-4E8B-A441-AF6399A2E6CA}">
      <dsp:nvSpPr>
        <dsp:cNvPr id="0" name=""/>
        <dsp:cNvSpPr/>
      </dsp:nvSpPr>
      <dsp:spPr>
        <a:xfrm rot="10800000">
          <a:off x="7111174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100" kern="1200" dirty="0" smtClean="0">
              <a:solidFill>
                <a:schemeClr val="tx1"/>
              </a:solidFill>
            </a:rPr>
            <a:t>الحياة السياسية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100" kern="1200" dirty="0" smtClean="0"/>
            <a:t>عاشوا على شكل قبائل فكانوا يختارون الأقوى من بين شيوخ القبائل ليكون ملكا عليهم.</a:t>
          </a:r>
          <a:endParaRPr lang="en-US" sz="2100" kern="1200" dirty="0"/>
        </a:p>
      </dsp:txBody>
      <dsp:txXfrm rot="10800000">
        <a:off x="7184774" y="1958102"/>
        <a:ext cx="2941757" cy="2319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20/04/1443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0867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20/04/1443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6847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20/04/1443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1864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20/04/1443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5326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20/04/1443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4694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20/04/1443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5646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20/04/1443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4726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20/04/1443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758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20/04/1443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369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20/04/1443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3564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20/04/1443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2907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84C5-08B3-4D89-B030-591E37F35AD0}" type="datetimeFigureOut">
              <a:rPr lang="ar-JO" smtClean="0"/>
              <a:t>20/04/1443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551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794" y="426721"/>
            <a:ext cx="9144000" cy="16372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/>
            <a:r>
              <a:rPr lang="ar-JO" sz="2800" dirty="0" smtClean="0"/>
              <a:t> الحضارة الأدومية</a:t>
            </a:r>
            <a:endParaRPr lang="ar-JO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83" y="2565717"/>
            <a:ext cx="9144000" cy="34257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ar-JO" dirty="0" smtClean="0"/>
          </a:p>
          <a:p>
            <a:r>
              <a:rPr lang="ar-JO" dirty="0" smtClean="0">
                <a:solidFill>
                  <a:srgbClr val="0070C0"/>
                </a:solidFill>
              </a:rPr>
              <a:t>أولا: </a:t>
            </a:r>
            <a:r>
              <a:rPr lang="ar-JO" dirty="0" smtClean="0"/>
              <a:t>أهمية موقع بلاد الشام</a:t>
            </a:r>
          </a:p>
          <a:p>
            <a:r>
              <a:rPr lang="ar-JO" dirty="0" smtClean="0">
                <a:solidFill>
                  <a:srgbClr val="0070C0"/>
                </a:solidFill>
              </a:rPr>
              <a:t>ثانيا: </a:t>
            </a:r>
            <a:r>
              <a:rPr lang="ar-JO" dirty="0" smtClean="0"/>
              <a:t>أهم الحضارات في بلاد الشام</a:t>
            </a:r>
          </a:p>
          <a:p>
            <a:r>
              <a:rPr lang="ar-JO" dirty="0" smtClean="0">
                <a:solidFill>
                  <a:srgbClr val="0070C0"/>
                </a:solidFill>
              </a:rPr>
              <a:t>ثالثا:</a:t>
            </a:r>
            <a:r>
              <a:rPr lang="ar-JO" dirty="0" smtClean="0"/>
              <a:t> موطن ونشأة الحضارة الأدومية</a:t>
            </a:r>
          </a:p>
          <a:p>
            <a:r>
              <a:rPr lang="ar-JO" dirty="0" smtClean="0">
                <a:solidFill>
                  <a:srgbClr val="0070C0"/>
                </a:solidFill>
              </a:rPr>
              <a:t>رابعا: </a:t>
            </a:r>
            <a:r>
              <a:rPr lang="ar-JO" dirty="0" smtClean="0"/>
              <a:t>مظاهر الحضارة الأدومية</a:t>
            </a:r>
          </a:p>
          <a:p>
            <a:r>
              <a:rPr lang="ar-JO" dirty="0" smtClean="0">
                <a:solidFill>
                  <a:srgbClr val="0070C0"/>
                </a:solidFill>
              </a:rPr>
              <a:t>خامسا: </a:t>
            </a:r>
            <a:r>
              <a:rPr lang="ar-JO" dirty="0" smtClean="0"/>
              <a:t>الإنجازات العمرانية لحضارة الأدوميين</a:t>
            </a:r>
            <a:endParaRPr lang="ar-J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46" y="426721"/>
            <a:ext cx="2063931" cy="12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/>
              <a:t>    أهمية موقع بلاد الشام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dirty="0" smtClean="0"/>
              <a:t> *يطلق اسم بلاد الشام قديما على المنطقة التي تشمل حاليا </a:t>
            </a:r>
            <a:r>
              <a:rPr lang="ar-SA" dirty="0" smtClean="0">
                <a:solidFill>
                  <a:srgbClr val="FF0000"/>
                </a:solidFill>
              </a:rPr>
              <a:t>(سوريا، لبنان، فلسطين والأردن)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1- </a:t>
            </a:r>
            <a:r>
              <a:rPr lang="ar-SA" dirty="0" smtClean="0">
                <a:solidFill>
                  <a:srgbClr val="0070C0"/>
                </a:solidFill>
              </a:rPr>
              <a:t>تقع بلاد الشام في الجزء الآسيوي من الوطن العربي</a:t>
            </a:r>
            <a:endParaRPr lang="ar-SA" dirty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ar-JO" dirty="0" smtClean="0">
                <a:solidFill>
                  <a:srgbClr val="0070C0"/>
                </a:solidFill>
              </a:rPr>
              <a:t>2- </a:t>
            </a:r>
            <a:r>
              <a:rPr lang="ar-SA" dirty="0" smtClean="0">
                <a:solidFill>
                  <a:srgbClr val="0070C0"/>
                </a:solidFill>
              </a:rPr>
              <a:t>تربط بلاد الشام بين القارات </a:t>
            </a:r>
            <a:r>
              <a:rPr lang="ar-SA" dirty="0" smtClean="0">
                <a:solidFill>
                  <a:srgbClr val="FF0000"/>
                </a:solidFill>
              </a:rPr>
              <a:t>(آسيا وإفريقيا وأوروبا)</a:t>
            </a:r>
          </a:p>
          <a:p>
            <a:pPr marL="0" indent="0" algn="r" rtl="1">
              <a:buNone/>
            </a:pPr>
            <a:r>
              <a:rPr lang="ar-SA" dirty="0" smtClean="0">
                <a:solidFill>
                  <a:srgbClr val="0070C0"/>
                </a:solidFill>
              </a:rPr>
              <a:t> 3- وهي همزة وصل بين: </a:t>
            </a:r>
            <a:r>
              <a:rPr lang="ar-SA" dirty="0" smtClean="0">
                <a:solidFill>
                  <a:schemeClr val="tx1"/>
                </a:solidFill>
              </a:rPr>
              <a:t>حضارات الشرق</a:t>
            </a:r>
          </a:p>
          <a:p>
            <a:pPr marL="0" indent="0" algn="r" rtl="1">
              <a:buNone/>
            </a:pPr>
            <a:r>
              <a:rPr lang="ar-SA" dirty="0" smtClean="0">
                <a:solidFill>
                  <a:srgbClr val="00B050"/>
                </a:solidFill>
              </a:rPr>
              <a:t>(بلاد الرافدين، شبه الجزيرة العربية،</a:t>
            </a:r>
            <a:r>
              <a:rPr lang="ar-JO" dirty="0" smtClean="0">
                <a:solidFill>
                  <a:srgbClr val="00B050"/>
                </a:solidFill>
              </a:rPr>
              <a:t> وادي النيل)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chemeClr val="tx1"/>
                </a:solidFill>
              </a:rPr>
              <a:t>وحضارات الغرب </a:t>
            </a:r>
            <a:r>
              <a:rPr lang="ar-JO" dirty="0" smtClean="0">
                <a:solidFill>
                  <a:srgbClr val="00B050"/>
                </a:solidFill>
              </a:rPr>
              <a:t>( كاليونانية والرومانية في أوروبا)</a:t>
            </a:r>
            <a:endParaRPr lang="ar-JO" dirty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r>
              <a:rPr lang="ar-JO" smtClean="0">
                <a:solidFill>
                  <a:srgbClr val="0070C0"/>
                </a:solidFill>
              </a:rPr>
              <a:t>4- </a:t>
            </a:r>
            <a:r>
              <a:rPr lang="ar-JO" dirty="0" smtClean="0">
                <a:solidFill>
                  <a:srgbClr val="0070C0"/>
                </a:solidFill>
              </a:rPr>
              <a:t>تتوافر في بلاد الشام عوامل الاستقرار: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FF0000"/>
                </a:solidFill>
              </a:rPr>
              <a:t> كالمناخ والتربة الخصبة وتوافر المياه</a:t>
            </a:r>
            <a:r>
              <a:rPr lang="ar-SA" dirty="0" smtClean="0">
                <a:solidFill>
                  <a:srgbClr val="FF0000"/>
                </a:solidFill>
              </a:rPr>
              <a:t> </a:t>
            </a:r>
          </a:p>
          <a:p>
            <a:pPr marL="0" indent="0" algn="r" rtl="1">
              <a:buNone/>
            </a:pPr>
            <a:endParaRPr lang="ar-JO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36075"/>
            <a:ext cx="4199966" cy="384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4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/>
              <a:t>أهم الحضارات القديمة التي نشأت في بلاد الشام</a:t>
            </a:r>
            <a:endParaRPr lang="ar-JO" dirty="0"/>
          </a:p>
        </p:txBody>
      </p:sp>
      <p:sp>
        <p:nvSpPr>
          <p:cNvPr id="4" name="Horizontal Scroll 3"/>
          <p:cNvSpPr/>
          <p:nvPr/>
        </p:nvSpPr>
        <p:spPr>
          <a:xfrm>
            <a:off x="9413965" y="2011975"/>
            <a:ext cx="1550126" cy="905396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 smtClean="0"/>
              <a:t>عدد </a:t>
            </a:r>
            <a:endParaRPr lang="ar-JO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JO" dirty="0" smtClean="0"/>
              <a:t>نشأة عدة حضارات على أرض بلاد الشام:</a:t>
            </a:r>
          </a:p>
          <a:p>
            <a:pPr algn="r" rtl="1"/>
            <a:endParaRPr lang="ar-JO" dirty="0"/>
          </a:p>
          <a:p>
            <a:pPr algn="r" rtl="1"/>
            <a:endParaRPr lang="ar-JO" dirty="0" smtClean="0"/>
          </a:p>
          <a:p>
            <a:pPr algn="r" rtl="1"/>
            <a:endParaRPr lang="ar-JO" dirty="0"/>
          </a:p>
          <a:p>
            <a:pPr algn="r" rtl="1"/>
            <a:endParaRPr lang="ar-JO" dirty="0" smtClean="0"/>
          </a:p>
          <a:p>
            <a:pPr marL="0" indent="0" algn="r" rtl="1">
              <a:buNone/>
            </a:pPr>
            <a:r>
              <a:rPr lang="ar-JO" dirty="0" smtClean="0"/>
              <a:t>        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 </a:t>
            </a:r>
            <a:r>
              <a:rPr lang="ar-JO" dirty="0" smtClean="0">
                <a:solidFill>
                  <a:srgbClr val="FF0000"/>
                </a:solidFill>
              </a:rPr>
              <a:t>       أي </a:t>
            </a:r>
            <a:r>
              <a:rPr lang="ar-JO" dirty="0" smtClean="0"/>
              <a:t>هذه الحضارات قامت في الأردن ؟</a:t>
            </a:r>
          </a:p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dirty="0" smtClean="0"/>
              <a:t>   </a:t>
            </a:r>
            <a:r>
              <a:rPr lang="ar-JO" dirty="0" smtClean="0">
                <a:solidFill>
                  <a:srgbClr val="00B050"/>
                </a:solidFill>
              </a:rPr>
              <a:t>الحضارة الأدومية</a:t>
            </a:r>
            <a:endParaRPr lang="ar-JO" dirty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endParaRPr lang="ar-JO" dirty="0"/>
          </a:p>
        </p:txBody>
      </p:sp>
      <p:pic>
        <p:nvPicPr>
          <p:cNvPr id="7" name="Picture 6" descr="Spotprent Smiley Vragen · Gratis afbeelding op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585" y="4708168"/>
            <a:ext cx="799012" cy="7239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178896"/>
              </p:ext>
            </p:extLst>
          </p:nvPr>
        </p:nvGraphicFramePr>
        <p:xfrm>
          <a:off x="5762126" y="2294965"/>
          <a:ext cx="5515474" cy="2413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65" y="1903481"/>
            <a:ext cx="3998259" cy="403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8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625047-6EC2-46A1-8E03-6AF137CBB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graphicEl>
                                              <a:dgm id="{98625047-6EC2-46A1-8E03-6AF137CBB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98625047-6EC2-46A1-8E03-6AF137CBB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98625047-6EC2-46A1-8E03-6AF137CBB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98625047-6EC2-46A1-8E03-6AF137CBB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8ED023-A79C-4546-8022-E77155258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AF8ED023-A79C-4546-8022-E77155258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AF8ED023-A79C-4546-8022-E77155258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AF8ED023-A79C-4546-8022-E77155258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AF8ED023-A79C-4546-8022-E771552589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3E0439-BAAF-468C-BFF2-CCBF72BC4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graphicEl>
                                              <a:dgm id="{1C3E0439-BAAF-468C-BFF2-CCBF72BC4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1C3E0439-BAAF-468C-BFF2-CCBF72BC4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1C3E0439-BAAF-468C-BFF2-CCBF72BC4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1C3E0439-BAAF-468C-BFF2-CCBF72BC4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8BFEEB9-BC59-42F0-B0EA-3953F4605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graphicEl>
                                              <a:dgm id="{58BFEEB9-BC59-42F0-B0EA-3953F4605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dgm id="{58BFEEB9-BC59-42F0-B0EA-3953F4605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58BFEEB9-BC59-42F0-B0EA-3953F4605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58BFEEB9-BC59-42F0-B0EA-3953F4605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1A90A3-E131-4190-A1A7-C8A7B641D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graphicEl>
                                              <a:dgm id="{CA1A90A3-E131-4190-A1A7-C8A7B641D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graphicEl>
                                              <a:dgm id="{CA1A90A3-E131-4190-A1A7-C8A7B641D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CA1A90A3-E131-4190-A1A7-C8A7B641D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graphicEl>
                                              <a:dgm id="{CA1A90A3-E131-4190-A1A7-C8A7B641D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789B0-A558-4D2C-BFCE-CCD692F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ECB789B0-A558-4D2C-BFCE-CCD692F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ECB789B0-A558-4D2C-BFCE-CCD692F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ECB789B0-A558-4D2C-BFCE-CCD692F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graphicEl>
                                              <a:dgm id="{ECB789B0-A558-4D2C-BFCE-CCD692FBA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27A375-CD4E-4DD4-B29A-8398FE9A5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1C27A375-CD4E-4DD4-B29A-8398FE9A5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1C27A375-CD4E-4DD4-B29A-8398FE9A5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graphicEl>
                                              <a:dgm id="{1C27A375-CD4E-4DD4-B29A-8398FE9A5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1C27A375-CD4E-4DD4-B29A-8398FE9A55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/>
              <a:t>    موطن ونشأة </a:t>
            </a:r>
            <a:r>
              <a:rPr lang="ar-JO" dirty="0" smtClean="0">
                <a:solidFill>
                  <a:srgbClr val="FF0000"/>
                </a:solidFill>
              </a:rPr>
              <a:t>حضارة الأدوميين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/>
            <a:r>
              <a:rPr lang="ar-JO" dirty="0" smtClean="0"/>
              <a:t>نشأت حضارة الأدوميين في </a:t>
            </a:r>
            <a:r>
              <a:rPr lang="ar-JO" dirty="0" smtClean="0">
                <a:solidFill>
                  <a:srgbClr val="FF0000"/>
                </a:solidFill>
              </a:rPr>
              <a:t>منطقة الشراة </a:t>
            </a:r>
            <a:r>
              <a:rPr lang="ar-JO" dirty="0" smtClean="0"/>
              <a:t>جنوب الأردن حوالي 2000 ق.م في العصر الحديدي،</a:t>
            </a:r>
          </a:p>
          <a:p>
            <a:pPr algn="r" rtl="1"/>
            <a:r>
              <a:rPr lang="ar-JO" dirty="0" smtClean="0"/>
              <a:t>امتدت بين </a:t>
            </a:r>
            <a:r>
              <a:rPr lang="ar-JO" dirty="0" smtClean="0">
                <a:solidFill>
                  <a:srgbClr val="FF0000"/>
                </a:solidFill>
              </a:rPr>
              <a:t>وادي </a:t>
            </a:r>
            <a:r>
              <a:rPr lang="ar-JO" dirty="0" smtClean="0">
                <a:solidFill>
                  <a:srgbClr val="FF0000"/>
                </a:solidFill>
              </a:rPr>
              <a:t>الحسا</a:t>
            </a:r>
            <a:r>
              <a:rPr lang="ar-JO" dirty="0" smtClean="0"/>
              <a:t> </a:t>
            </a:r>
            <a:r>
              <a:rPr lang="ar-JO" dirty="0" smtClean="0"/>
              <a:t>حتى </a:t>
            </a:r>
            <a:r>
              <a:rPr lang="ar-JO" dirty="0" smtClean="0">
                <a:solidFill>
                  <a:srgbClr val="FF0000"/>
                </a:solidFill>
              </a:rPr>
              <a:t>العقبة</a:t>
            </a:r>
            <a:r>
              <a:rPr lang="ar-JO" dirty="0" smtClean="0"/>
              <a:t> جنوبا، </a:t>
            </a:r>
          </a:p>
          <a:p>
            <a:pPr algn="r" rtl="1"/>
            <a:r>
              <a:rPr lang="ar-JO" dirty="0" smtClean="0"/>
              <a:t>الأدوميون قبائل سامية شيدوا عدة مدن واتخذوا مدينة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FF0000"/>
                </a:solidFill>
              </a:rPr>
              <a:t>(بصيرا) </a:t>
            </a:r>
            <a:r>
              <a:rPr lang="ar-JO" dirty="0" smtClean="0"/>
              <a:t>قرب الطفيلة عاصمة لهم</a:t>
            </a:r>
          </a:p>
          <a:p>
            <a:pPr algn="r" rtl="1"/>
            <a:r>
              <a:rPr lang="ar-JO" dirty="0" smtClean="0"/>
              <a:t>جاءت تسميتهم نسبة إلى اللون </a:t>
            </a:r>
            <a:r>
              <a:rPr lang="ar-JO" dirty="0" smtClean="0">
                <a:solidFill>
                  <a:srgbClr val="FF0000"/>
                </a:solidFill>
              </a:rPr>
              <a:t>الأدم ( الأحمر الداكن)</a:t>
            </a:r>
          </a:p>
          <a:p>
            <a:pPr marL="0" indent="0" algn="r" rtl="1">
              <a:buNone/>
            </a:pPr>
            <a:r>
              <a:rPr lang="ar-JO" dirty="0" smtClean="0"/>
              <a:t>الذي يميز المنطقة ذات الصخور الحمراء مكان سكنهم</a:t>
            </a:r>
          </a:p>
          <a:p>
            <a:pPr marL="0" indent="0" algn="r" rtl="1">
              <a:buNone/>
            </a:pPr>
            <a:r>
              <a:rPr lang="ar-JO" dirty="0" smtClean="0"/>
              <a:t>       </a:t>
            </a:r>
            <a:r>
              <a:rPr lang="ar-JO" dirty="0" smtClean="0">
                <a:solidFill>
                  <a:srgbClr val="FF0000"/>
                </a:solidFill>
              </a:rPr>
              <a:t>في أي </a:t>
            </a:r>
            <a:r>
              <a:rPr lang="ar-JO" dirty="0" smtClean="0"/>
              <a:t>جهة من الأردن تقع محافظة الطفيلة؟</a:t>
            </a:r>
          </a:p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dirty="0" smtClean="0"/>
              <a:t>     </a:t>
            </a:r>
            <a:r>
              <a:rPr lang="ar-JO" dirty="0" smtClean="0">
                <a:solidFill>
                  <a:srgbClr val="00B050"/>
                </a:solidFill>
              </a:rPr>
              <a:t>في جنوب الأردن</a:t>
            </a:r>
          </a:p>
          <a:p>
            <a:pPr marL="0" indent="0" algn="r" rtl="1">
              <a:buNone/>
            </a:pPr>
            <a:endParaRPr lang="ar-JO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endParaRPr lang="ar-JO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91" y="2270465"/>
            <a:ext cx="3860329" cy="3670663"/>
          </a:xfrm>
          <a:prstGeom prst="rect">
            <a:avLst/>
          </a:prstGeom>
        </p:spPr>
      </p:pic>
      <p:pic>
        <p:nvPicPr>
          <p:cNvPr id="5" name="Picture 4" descr="Spotprent Smiley Vragen · Gratis afbeelding op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121" y="4903135"/>
            <a:ext cx="653679" cy="59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5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/>
              <a:t>مظاهر الحضارة الأدومية</a:t>
            </a:r>
            <a:endParaRPr lang="ar-JO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3046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783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C4D16F-0DA6-4FF0-B8CA-D63B283BA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F2C4D16F-0DA6-4FF0-B8CA-D63B283BA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127B7A-505B-4836-90F3-0CA980755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77127B7A-505B-4836-90F3-0CA980755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4FEE70-4019-45C1-95C5-5FD49579F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7A4FEE70-4019-45C1-95C5-5FD49579F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F68743-5520-46D4-A560-F13DD47FB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10F68743-5520-46D4-A560-F13DD47FB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6B7534-A84A-4F92-B17C-ADE4C532F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C16B7534-A84A-4F92-B17C-ADE4C532F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7F29A3-306A-482F-83D0-090597370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5E7F29A3-306A-482F-83D0-090597370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8160CC-DCC4-4E8B-A441-AF6399A2E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EE8160CC-DCC4-4E8B-A441-AF6399A2E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/>
              <a:t>الإنجازات العمرانية لحضارة الأدوميين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JO" dirty="0" smtClean="0"/>
              <a:t>عثر على أختام وقطع فخارية تشهد على إنجازات الأدوميين ومن أهم انجازاتهم العمرانية: 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FF0000"/>
                </a:solidFill>
              </a:rPr>
              <a:t>قرية سلع</a:t>
            </a: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r>
              <a:rPr lang="ar-JO" dirty="0" smtClean="0">
                <a:solidFill>
                  <a:srgbClr val="FF0000"/>
                </a:solidFill>
              </a:rPr>
              <a:t>البرك المائية</a:t>
            </a: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r>
              <a:rPr lang="ar-JO" dirty="0" smtClean="0">
                <a:solidFill>
                  <a:srgbClr val="FF0000"/>
                </a:solidFill>
              </a:rPr>
              <a:t>المسلة </a:t>
            </a:r>
            <a:endParaRPr lang="ar-JO" sz="2400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JO" sz="2400" dirty="0" smtClean="0">
                <a:solidFill>
                  <a:srgbClr val="FF0000"/>
                </a:solidFill>
              </a:rPr>
              <a:t>       </a:t>
            </a:r>
          </a:p>
          <a:p>
            <a:pPr marL="0" indent="0" algn="r" rtl="1">
              <a:buNone/>
            </a:pPr>
            <a:r>
              <a:rPr lang="ar-JO" sz="2400" dirty="0">
                <a:solidFill>
                  <a:srgbClr val="FF0000"/>
                </a:solidFill>
              </a:rPr>
              <a:t> </a:t>
            </a:r>
            <a:r>
              <a:rPr lang="ar-JO" sz="2400" dirty="0" smtClean="0">
                <a:solidFill>
                  <a:srgbClr val="FF0000"/>
                </a:solidFill>
              </a:rPr>
              <a:t>       ما</a:t>
            </a:r>
            <a:r>
              <a:rPr lang="ar-JO" sz="2400" dirty="0">
                <a:solidFill>
                  <a:srgbClr val="FF0000"/>
                </a:solidFill>
              </a:rPr>
              <a:t> </a:t>
            </a:r>
            <a:r>
              <a:rPr lang="ar-JO" sz="2400" dirty="0" smtClean="0"/>
              <a:t>المقصود بالمسلة؟</a:t>
            </a:r>
          </a:p>
          <a:p>
            <a:pPr marL="0" indent="0" algn="r" rtl="1">
              <a:buNone/>
            </a:pPr>
            <a:r>
              <a:rPr lang="ar-JO" sz="2400" dirty="0" smtClean="0">
                <a:solidFill>
                  <a:srgbClr val="00B050"/>
                </a:solidFill>
              </a:rPr>
              <a:t>   هي عمود حجري مستطيل نقش عليه الملوك قديما انجازاتهم وقوانينهم.</a:t>
            </a:r>
            <a:endParaRPr lang="ar-JO" sz="2400" dirty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endParaRPr lang="ar-JO" dirty="0" smtClean="0"/>
          </a:p>
        </p:txBody>
      </p:sp>
      <p:pic>
        <p:nvPicPr>
          <p:cNvPr id="11" name="Picture 10" descr="Spotprent Smiley Vragen · Gratis afbeelding op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88" y="4812417"/>
            <a:ext cx="799012" cy="72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14" y="2264229"/>
            <a:ext cx="1531837" cy="1324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12" y="2264229"/>
            <a:ext cx="1551888" cy="1324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10" y="2269025"/>
            <a:ext cx="3248297" cy="1299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26" y="3703590"/>
            <a:ext cx="3302481" cy="1254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41" y="3637073"/>
            <a:ext cx="2899002" cy="197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1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332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 الحضارة الأدومية</vt:lpstr>
      <vt:lpstr>    أهمية موقع بلاد الشام</vt:lpstr>
      <vt:lpstr>أهم الحضارات القديمة التي نشأت في بلاد الشام</vt:lpstr>
      <vt:lpstr>    موطن ونشأة حضارة الأدوميين</vt:lpstr>
      <vt:lpstr>مظاهر الحضارة الأدومية</vt:lpstr>
      <vt:lpstr>الإنجازات العمرانية لحضارة الأدوميين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s.almanasir</cp:lastModifiedBy>
  <cp:revision>104</cp:revision>
  <dcterms:created xsi:type="dcterms:W3CDTF">2020-07-18T18:58:59Z</dcterms:created>
  <dcterms:modified xsi:type="dcterms:W3CDTF">2021-11-25T10:07:49Z</dcterms:modified>
</cp:coreProperties>
</file>