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E8C6-F1C4-44A4-8C9A-675FD1549DCF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G_20200803_134848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3999" cy="647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36576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ترعرع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4600" y="5181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بالتّميّز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1054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عالية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0" y="49530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توقّع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66800" y="47244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بحث بحثًا كثيرًا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00600" y="46482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علم ومعرفة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81600" y="4038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حاكمًا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803_13504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457200"/>
            <a:ext cx="9102858" cy="6372000"/>
          </a:xfrm>
          <a:effectLst>
            <a:softEdge rad="31750"/>
          </a:effectLst>
        </p:spPr>
      </p:pic>
      <p:sp>
        <p:nvSpPr>
          <p:cNvPr id="5" name="Rectangle 4"/>
          <p:cNvSpPr/>
          <p:nvPr/>
        </p:nvSpPr>
        <p:spPr>
          <a:xfrm>
            <a:off x="4572000" y="5334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اشتهر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5334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طلبه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76800" y="11430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خطير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16002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وهبه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rtl="1"/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الأفكار الرّئيسة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Autofit/>
          </a:bodyPr>
          <a:lstStyle/>
          <a:p>
            <a:pPr algn="r" rtl="1"/>
            <a:r>
              <a:rPr lang="ar-JO" sz="2400" dirty="0" smtClean="0"/>
              <a:t>الفقرة الأولى:</a:t>
            </a:r>
          </a:p>
          <a:p>
            <a:pPr algn="r" rtl="1">
              <a:buNone/>
            </a:pPr>
            <a:r>
              <a:rPr lang="ar-JO" sz="2400" dirty="0" smtClean="0"/>
              <a:t>    حياة ابن سينا في الصّغر . </a:t>
            </a:r>
          </a:p>
          <a:p>
            <a:pPr algn="r" rtl="1"/>
            <a:r>
              <a:rPr lang="ar-JO" sz="2400" dirty="0" smtClean="0"/>
              <a:t>الفقرة الثّانية: </a:t>
            </a:r>
          </a:p>
          <a:p>
            <a:pPr algn="r" rtl="1">
              <a:buNone/>
            </a:pPr>
            <a:r>
              <a:rPr lang="ar-JO" sz="2400" dirty="0" smtClean="0"/>
              <a:t> العلوم التي برع فيها ابن سينا و سبب تلقيبه </a:t>
            </a:r>
            <a:r>
              <a:rPr lang="ar-JO" sz="2400" dirty="0" smtClean="0"/>
              <a:t>بالشّيخ</a:t>
            </a:r>
            <a:r>
              <a:rPr lang="en-US" sz="2400" dirty="0" smtClean="0"/>
              <a:t> </a:t>
            </a:r>
            <a:r>
              <a:rPr lang="ar-JO" sz="2400" smtClean="0"/>
              <a:t> ا</a:t>
            </a:r>
            <a:r>
              <a:rPr lang="ar-JO" sz="2400" smtClean="0"/>
              <a:t>لرّئيس</a:t>
            </a:r>
            <a:r>
              <a:rPr lang="ar-JO" sz="2400" dirty="0" smtClean="0"/>
              <a:t>.</a:t>
            </a:r>
            <a:endParaRPr lang="ar-JO" sz="2400" dirty="0" smtClean="0"/>
          </a:p>
          <a:p>
            <a:pPr algn="r" rtl="1"/>
            <a:r>
              <a:rPr lang="ar-JO" sz="2400" dirty="0" smtClean="0"/>
              <a:t>الفقرة الثّالثة: </a:t>
            </a:r>
          </a:p>
          <a:p>
            <a:pPr algn="r" rtl="1">
              <a:buNone/>
            </a:pPr>
            <a:r>
              <a:rPr lang="ar-JO" sz="2400" dirty="0" smtClean="0"/>
              <a:t>    شهرة ابن سينا بعد استدعاء سيد المدينة له و نجاحه في علاج مرضه العضال رغم صِغر سنّه . </a:t>
            </a:r>
          </a:p>
          <a:p>
            <a:pPr algn="r" rtl="1"/>
            <a:r>
              <a:rPr lang="ar-JO" sz="2400" dirty="0" smtClean="0"/>
              <a:t>الفقرة الرّابعة:</a:t>
            </a:r>
          </a:p>
          <a:p>
            <a:pPr algn="r" rtl="1">
              <a:buNone/>
            </a:pPr>
            <a:r>
              <a:rPr lang="ar-JO" sz="2400" dirty="0" smtClean="0"/>
              <a:t> مؤلفات ابن سينا في الطّبّ و غيرها من العلوم .</a:t>
            </a:r>
          </a:p>
          <a:p>
            <a:pPr algn="r" rtl="1">
              <a:buNone/>
            </a:pPr>
            <a:endParaRPr lang="ar-JO" sz="2400" dirty="0" smtClean="0"/>
          </a:p>
          <a:p>
            <a:pPr algn="r" rtl="1">
              <a:buNone/>
            </a:pPr>
            <a:r>
              <a:rPr lang="ar-JO" sz="2400" dirty="0" smtClean="0"/>
              <a:t>الانجازات العلميّة الّتي سجّلها ابن سينا في مجال التّخدير و العمليات الجراحيّة . </a:t>
            </a:r>
            <a:endParaRPr lang="en-US" sz="2400" dirty="0" smtClean="0"/>
          </a:p>
          <a:p>
            <a:pPr algn="r" rtl="1">
              <a:buNone/>
            </a:pPr>
            <a:endParaRPr lang="ar-JO" sz="2400" dirty="0" smtClean="0"/>
          </a:p>
          <a:p>
            <a:pPr algn="r" rtl="1">
              <a:buNone/>
            </a:pPr>
            <a:endParaRPr lang="ar-JO" sz="2400" dirty="0" smtClean="0"/>
          </a:p>
          <a:p>
            <a:pPr algn="r" rtl="1">
              <a:buNone/>
            </a:pPr>
            <a:endParaRPr lang="ar-JO" sz="2400" dirty="0" smtClean="0"/>
          </a:p>
          <a:p>
            <a:pPr algn="r" rtl="1">
              <a:buNone/>
            </a:pPr>
            <a:endParaRPr lang="ar-JO" sz="2400" dirty="0" smtClean="0"/>
          </a:p>
          <a:p>
            <a:pPr algn="r" rtl="1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705600" y="5029200"/>
            <a:ext cx="1643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400" dirty="0" smtClean="0"/>
              <a:t>الفقرة الخامسة: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27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 الأفكار الرّئيسة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LH@ateacher100</cp:lastModifiedBy>
  <cp:revision>22</cp:revision>
  <dcterms:created xsi:type="dcterms:W3CDTF">2020-06-28T09:46:46Z</dcterms:created>
  <dcterms:modified xsi:type="dcterms:W3CDTF">2021-11-22T08:49:24Z</dcterms:modified>
</cp:coreProperties>
</file>