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CEAFF-1757-4264-A2C8-DD6BA85D923A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_20200803_1511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6200000">
            <a:off x="2095499" y="-266703"/>
            <a:ext cx="4953003" cy="7924802"/>
          </a:xfrm>
        </p:spPr>
      </p:pic>
      <p:sp>
        <p:nvSpPr>
          <p:cNvPr id="5" name="Rounded Rectangle 4"/>
          <p:cNvSpPr/>
          <p:nvPr/>
        </p:nvSpPr>
        <p:spPr>
          <a:xfrm>
            <a:off x="762000" y="1905000"/>
            <a:ext cx="25146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جمع قرن، وتعني مئة عام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09800" y="2514600"/>
            <a:ext cx="28956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مادّة </a:t>
            </a:r>
            <a:r>
              <a:rPr lang="ar-JO"/>
              <a:t>صلبة بارزة  </a:t>
            </a:r>
            <a:r>
              <a:rPr lang="ar-JO" dirty="0"/>
              <a:t>بجوار الأذن 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200400" y="3352800"/>
            <a:ext cx="12192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كبير في القدْر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990600" y="4191000"/>
            <a:ext cx="12192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/>
              <a:t>كبير في السّنّ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  <p:bldP spid="7" grpId="0" build="allAtOnce" animBg="1"/>
      <p:bldP spid="8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IMG_20200803_151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315200" y="990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800600" y="1600200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00600" y="2286000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391400" y="2971800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14800" y="3657600"/>
            <a:ext cx="12192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استدعاه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410200" y="4038600"/>
            <a:ext cx="12192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بارعًا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257800" y="4343400"/>
            <a:ext cx="12192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كافأه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33400" y="5029200"/>
            <a:ext cx="12192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عمره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2438400" y="5334000"/>
            <a:ext cx="12192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ضرسه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200400" y="5715000"/>
            <a:ext cx="12192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كتب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2971800" y="6019800"/>
            <a:ext cx="12192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قرّب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build="allAtOnce" animBg="1"/>
      <p:bldP spid="10" grpId="0" build="allAtOnce" animBg="1"/>
      <p:bldP spid="11" grpId="0" build="allAtOnce" animBg="1"/>
      <p:bldP spid="12" grpId="0" build="allAtOnce" animBg="1"/>
      <p:bldP spid="13" grpId="0" build="allAtOnce" animBg="1"/>
      <p:bldP spid="14" grpId="0" build="allAtOnce" animBg="1"/>
      <p:bldP spid="15" grpId="0" build="allAtOnce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24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لانا حجازين</cp:lastModifiedBy>
  <cp:revision>11</cp:revision>
  <dcterms:created xsi:type="dcterms:W3CDTF">2020-07-16T08:25:57Z</dcterms:created>
  <dcterms:modified xsi:type="dcterms:W3CDTF">2022-11-15T06:59:19Z</dcterms:modified>
</cp:coreProperties>
</file>