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B881-C4F4-4DA5-9CBD-0AD0079C1CFD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F95F-507E-44B8-9F84-2AFC144B2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B881-C4F4-4DA5-9CBD-0AD0079C1CFD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F95F-507E-44B8-9F84-2AFC144B2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B881-C4F4-4DA5-9CBD-0AD0079C1CFD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F95F-507E-44B8-9F84-2AFC144B2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B881-C4F4-4DA5-9CBD-0AD0079C1CFD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F95F-507E-44B8-9F84-2AFC144B2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B881-C4F4-4DA5-9CBD-0AD0079C1CFD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F95F-507E-44B8-9F84-2AFC144B2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B881-C4F4-4DA5-9CBD-0AD0079C1CFD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F95F-507E-44B8-9F84-2AFC144B2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B881-C4F4-4DA5-9CBD-0AD0079C1CFD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F95F-507E-44B8-9F84-2AFC144B2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B881-C4F4-4DA5-9CBD-0AD0079C1CFD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F95F-507E-44B8-9F84-2AFC144B2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B881-C4F4-4DA5-9CBD-0AD0079C1CFD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F95F-507E-44B8-9F84-2AFC144B2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B881-C4F4-4DA5-9CBD-0AD0079C1CFD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F95F-507E-44B8-9F84-2AFC144B2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B881-C4F4-4DA5-9CBD-0AD0079C1CFD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F95F-507E-44B8-9F84-2AFC144B2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5B881-C4F4-4DA5-9CBD-0AD0079C1CFD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3F95F-507E-44B8-9F84-2AFC144B2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20200725_194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05600" y="31242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فاعل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00800" y="4191000"/>
            <a:ext cx="2209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فعل مضارع منصوب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81000" y="3886200"/>
            <a:ext cx="38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4876800"/>
            <a:ext cx="2209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فعل مضارع منصوب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05000" y="5410200"/>
            <a:ext cx="1219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شعروا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267200" y="4495800"/>
            <a:ext cx="25908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ما يرتفع  من النّار كأنه لسان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810000" y="2895600"/>
            <a:ext cx="1219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الشّديد البرودة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200725_1947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066800" y="2743200"/>
            <a:ext cx="1828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جمع مؤنث سالم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057400"/>
            <a:ext cx="2209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فعل مضارع منصوب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019800" y="762000"/>
            <a:ext cx="1143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أغلق جيّدًا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124200" y="2743200"/>
            <a:ext cx="9906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احتياطًا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819400" y="1905000"/>
            <a:ext cx="685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واضح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26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7</cp:revision>
  <dcterms:created xsi:type="dcterms:W3CDTF">2020-07-16T06:59:27Z</dcterms:created>
  <dcterms:modified xsi:type="dcterms:W3CDTF">2020-07-25T18:33:52Z</dcterms:modified>
</cp:coreProperties>
</file>