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20200725_212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51852" y="-1251852"/>
            <a:ext cx="6857998" cy="8599702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2590800" y="2286000"/>
            <a:ext cx="13716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514600" y="26670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438400" y="3352800"/>
            <a:ext cx="3733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200725_212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40582" y="-1188182"/>
            <a:ext cx="6462836" cy="914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16002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مسرى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23622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معراج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33528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خلّصهم من الاحتلال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38100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أصدر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9800" y="57150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متواصلًا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1816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الحديث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47244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أسير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12</cp:revision>
  <dcterms:created xsi:type="dcterms:W3CDTF">2020-07-16T06:59:27Z</dcterms:created>
  <dcterms:modified xsi:type="dcterms:W3CDTF">2020-07-25T18:52:45Z</dcterms:modified>
</cp:coreProperties>
</file>