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72" r:id="rId5"/>
    <p:sldId id="271" r:id="rId6"/>
    <p:sldId id="273" r:id="rId7"/>
    <p:sldId id="274" r:id="rId8"/>
    <p:sldId id="266" r:id="rId9"/>
    <p:sldId id="268" r:id="rId10"/>
    <p:sldId id="269" r:id="rId11"/>
    <p:sldId id="277" r:id="rId12"/>
    <p:sldId id="276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36CE"/>
    <a:srgbClr val="FBC5FC"/>
    <a:srgbClr val="F7B1F9"/>
    <a:srgbClr val="E912EE"/>
    <a:srgbClr val="CD3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7CDE-3EE8-4F62-8C0A-4510155A471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9C1AB-E819-4918-A148-971422DC90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8001000" cy="1752599"/>
          </a:xfrm>
        </p:spPr>
        <p:txBody>
          <a:bodyPr>
            <a:normAutofit fontScale="90000"/>
          </a:bodyPr>
          <a:lstStyle/>
          <a:p>
            <a:r>
              <a:rPr lang="en-US" dirty="0"/>
              <a:t>Unit 2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Where can we see </a:t>
            </a:r>
            <a:r>
              <a:rPr lang="en-US" dirty="0" err="1"/>
              <a:t>colours</a:t>
            </a:r>
            <a:r>
              <a:rPr lang="en-US" dirty="0"/>
              <a:t>?</a:t>
            </a:r>
          </a:p>
        </p:txBody>
      </p:sp>
      <p:pic>
        <p:nvPicPr>
          <p:cNvPr id="5" name="Picture 4" descr="Colors Memory game PP - English ESL Powerpoints for distance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62200"/>
            <a:ext cx="7696199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grey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929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>
                <a:latin typeface="Comic Sans MS" pitchFamily="66" charset="0"/>
              </a:rPr>
              <a:t>*</a:t>
            </a:r>
            <a:r>
              <a:rPr lang="en-US" sz="4800" dirty="0">
                <a:latin typeface="Comic Sans MS" pitchFamily="66" charset="0"/>
              </a:rPr>
              <a:t>There are two </a:t>
            </a:r>
            <a:r>
              <a:rPr lang="en-US" sz="4800" dirty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grey 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elephants</a:t>
            </a:r>
            <a:r>
              <a:rPr lang="en-US" sz="4800" dirty="0">
                <a:latin typeface="Comic Sans MS" pitchFamily="66" charset="0"/>
              </a:rPr>
              <a:t>.</a:t>
            </a:r>
          </a:p>
        </p:txBody>
      </p:sp>
      <p:sp>
        <p:nvSpPr>
          <p:cNvPr id="22530" name="AutoShape 2" descr="sky-01 - Education World W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54" name="Picture 2" descr="Elephant | Species | WW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77724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236CE"/>
                </a:solidFill>
                <a:latin typeface="Comic Sans MS" pitchFamily="66" charset="0"/>
              </a:rPr>
              <a:t>pink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>
                <a:latin typeface="Comic Sans MS" pitchFamily="66" charset="0"/>
              </a:rPr>
              <a:t>*</a:t>
            </a:r>
            <a:r>
              <a:rPr lang="en-US" sz="3600" dirty="0">
                <a:latin typeface="Comic Sans MS" pitchFamily="66" charset="0"/>
              </a:rPr>
              <a:t>There are </a:t>
            </a:r>
            <a:r>
              <a:rPr lang="en-US" sz="3600" dirty="0">
                <a:solidFill>
                  <a:srgbClr val="F236CE"/>
                </a:solidFill>
                <a:latin typeface="Comic Sans MS" pitchFamily="66" charset="0"/>
              </a:rPr>
              <a:t>pink</a:t>
            </a:r>
            <a:r>
              <a:rPr lang="en-US" sz="3600" dirty="0">
                <a:latin typeface="Comic Sans MS" pitchFamily="66" charset="0"/>
              </a:rPr>
              <a:t> flowers in the vase.</a:t>
            </a:r>
          </a:p>
        </p:txBody>
      </p:sp>
      <p:sp>
        <p:nvSpPr>
          <p:cNvPr id="22530" name="AutoShape 2" descr="sky-01 - Education World W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3794" name="Picture 2" descr="Pink Roses Arranged in Vase | kremp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81200"/>
            <a:ext cx="65532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752601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C000"/>
                </a:solidFill>
                <a:latin typeface="Comic Sans MS" pitchFamily="66" charset="0"/>
              </a:rPr>
              <a:t>orange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>
                <a:latin typeface="Comic Sans MS" pitchFamily="66" charset="0"/>
              </a:rPr>
              <a:t>*</a:t>
            </a:r>
            <a:r>
              <a:rPr lang="en-US" sz="4800" dirty="0">
                <a:latin typeface="Comic Sans MS" pitchFamily="66" charset="0"/>
              </a:rPr>
              <a:t>There is one </a:t>
            </a:r>
            <a:r>
              <a:rPr lang="en-US" sz="4800" dirty="0">
                <a:solidFill>
                  <a:srgbClr val="FFC000"/>
                </a:solidFill>
                <a:latin typeface="Comic Sans MS" pitchFamily="66" charset="0"/>
              </a:rPr>
              <a:t>orange 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fish</a:t>
            </a:r>
            <a:r>
              <a:rPr lang="en-US" sz="4800" dirty="0">
                <a:latin typeface="Comic Sans MS" pitchFamily="66" charset="0"/>
              </a:rPr>
              <a:t>.</a:t>
            </a:r>
          </a:p>
        </p:txBody>
      </p:sp>
      <p:sp>
        <p:nvSpPr>
          <p:cNvPr id="22530" name="AutoShape 2" descr="sky-01 - Education World W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2" name="Picture 2" descr="One single orange goldfish seen from the side isolated on a white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600200"/>
            <a:ext cx="7353300" cy="3886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omic Sans MS" pitchFamily="66" charset="0"/>
              </a:rPr>
              <a:t>  </a:t>
            </a: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 </a:t>
            </a: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dark blue              light blue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905000"/>
            <a:ext cx="6400800" cy="1752600"/>
          </a:xfrm>
        </p:spPr>
        <p:txBody>
          <a:bodyPr/>
          <a:lstStyle/>
          <a:p>
            <a:r>
              <a:rPr lang="en-US" dirty="0"/>
              <a:t>   </a:t>
            </a:r>
          </a:p>
        </p:txBody>
      </p:sp>
      <p:pic>
        <p:nvPicPr>
          <p:cNvPr id="4" name="Picture 3" descr="DUBLIN FLAG - 5x3 Feet - DARK BLUE LIGHT BLUE IRISH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2362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Six Red Silhouettes Of Butterflies On A White Background. Stock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6705600" cy="3581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56388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JO" sz="2800" dirty="0">
                <a:latin typeface="Comic Sans MS" pitchFamily="66" charset="0"/>
              </a:rPr>
              <a:t>*</a:t>
            </a:r>
            <a:r>
              <a:rPr lang="en-US" sz="2800" dirty="0">
                <a:latin typeface="Comic Sans MS" pitchFamily="66" charset="0"/>
              </a:rPr>
              <a:t>There are six 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 red </a:t>
            </a:r>
            <a:r>
              <a:rPr lang="en-US" sz="2800" dirty="0">
                <a:latin typeface="Comic Sans MS" pitchFamily="66" charset="0"/>
              </a:rPr>
              <a:t>butterflies, can you see?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629400" cy="3505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>
                <a:latin typeface="Comic Sans MS" pitchFamily="66" charset="0"/>
              </a:rPr>
              <a:t>*</a:t>
            </a:r>
            <a:r>
              <a:rPr lang="en-US" sz="2800" dirty="0">
                <a:latin typeface="Comic Sans MS" pitchFamily="66" charset="0"/>
              </a:rPr>
              <a:t>There are five </a:t>
            </a:r>
            <a:r>
              <a:rPr lang="en-US" sz="2800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lizards</a:t>
            </a:r>
            <a:r>
              <a:rPr lang="en-US" sz="2800" dirty="0">
                <a:latin typeface="Comic Sans MS" pitchFamily="66" charset="0"/>
              </a:rPr>
              <a:t>, can you see?</a:t>
            </a:r>
          </a:p>
        </p:txBody>
      </p:sp>
      <p:pic>
        <p:nvPicPr>
          <p:cNvPr id="6" name="Picture 5" descr="Transparent Lizard Tongue Png - Clip Art, Png Download - kind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2580" y="2863515"/>
            <a:ext cx="1018840" cy="113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Transparent Lizard Tongue Png - Clip Art, Png Download - kind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819400"/>
            <a:ext cx="1018840" cy="113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Transparent Lizard Tongue Png - Clip Art, Png Download - kind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819400"/>
            <a:ext cx="1018840" cy="113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Transparent Lizard Tongue Png - Clip Art, Png Download - kind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114800"/>
            <a:ext cx="1018840" cy="113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Transparent Lizard Tongue Png - Clip Art, Png Download - kind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114800"/>
            <a:ext cx="1018840" cy="113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brown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629400" cy="3505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>
                <a:latin typeface="Comic Sans MS" pitchFamily="66" charset="0"/>
              </a:rPr>
              <a:t>*</a:t>
            </a:r>
            <a:r>
              <a:rPr lang="en-US" sz="2800" dirty="0">
                <a:latin typeface="Comic Sans MS" pitchFamily="66" charset="0"/>
              </a:rPr>
              <a:t>There are four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brown </a:t>
            </a:r>
            <a:r>
              <a:rPr lang="en-US" sz="3200" dirty="0">
                <a:latin typeface="Comic Sans MS" pitchFamily="66" charset="0"/>
              </a:rPr>
              <a:t>birds</a:t>
            </a:r>
            <a:r>
              <a:rPr lang="en-US" sz="2800" dirty="0">
                <a:latin typeface="Comic Sans MS" pitchFamily="66" charset="0"/>
              </a:rPr>
              <a:t>, can you see?</a:t>
            </a:r>
          </a:p>
        </p:txBody>
      </p:sp>
      <p:pic>
        <p:nvPicPr>
          <p:cNvPr id="11" name="Picture 10" descr="Flying bird cartoon isolated on white ... | Stock vector | Colourbo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05000"/>
            <a:ext cx="2117558" cy="211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Flying bird cartoon isolated on white ... | Stock vector | Colourbo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524000"/>
            <a:ext cx="2117558" cy="211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Flying bird cartoon isolated on white ... | Stock vector | Colourbo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276600"/>
            <a:ext cx="2117558" cy="211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Flying bird cartoon isolated on white ... | Stock vector | Colourbo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743200"/>
            <a:ext cx="2117558" cy="211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7030A0"/>
                </a:solidFill>
                <a:latin typeface="Comic Sans MS" pitchFamily="66" charset="0"/>
              </a:rPr>
              <a:t>purple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>
                <a:latin typeface="Comic Sans MS" pitchFamily="66" charset="0"/>
              </a:rPr>
              <a:t>*</a:t>
            </a:r>
            <a:r>
              <a:rPr lang="en-US" sz="2800" dirty="0">
                <a:latin typeface="Comic Sans MS" pitchFamily="66" charset="0"/>
              </a:rPr>
              <a:t>There are three</a:t>
            </a:r>
            <a:r>
              <a:rPr lang="en-US" sz="2800" dirty="0">
                <a:solidFill>
                  <a:srgbClr val="7030A0"/>
                </a:solidFill>
                <a:latin typeface="Comic Sans MS" pitchFamily="66" charset="0"/>
              </a:rPr>
              <a:t> purple </a:t>
            </a:r>
            <a:r>
              <a:rPr lang="en-US" sz="3200" dirty="0">
                <a:latin typeface="Comic Sans MS" pitchFamily="66" charset="0"/>
              </a:rPr>
              <a:t>cats</a:t>
            </a:r>
            <a:r>
              <a:rPr lang="en-US" sz="2800" dirty="0">
                <a:latin typeface="Comic Sans MS" pitchFamily="66" charset="0"/>
              </a:rPr>
              <a:t>, can you see?</a:t>
            </a:r>
          </a:p>
        </p:txBody>
      </p:sp>
      <p:pic>
        <p:nvPicPr>
          <p:cNvPr id="15362" name="Picture 2" descr="Free Halloween Clip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62200"/>
            <a:ext cx="2333625" cy="1962150"/>
          </a:xfrm>
          <a:prstGeom prst="rect">
            <a:avLst/>
          </a:prstGeom>
          <a:noFill/>
        </p:spPr>
      </p:pic>
      <p:pic>
        <p:nvPicPr>
          <p:cNvPr id="10" name="Picture 2" descr="Free Halloween Clip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362200"/>
            <a:ext cx="2333625" cy="1962150"/>
          </a:xfrm>
          <a:prstGeom prst="rect">
            <a:avLst/>
          </a:prstGeom>
          <a:noFill/>
        </p:spPr>
      </p:pic>
      <p:pic>
        <p:nvPicPr>
          <p:cNvPr id="15" name="Picture 2" descr="Free Halloween Clip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362200"/>
            <a:ext cx="2333625" cy="196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FF00"/>
                </a:solidFill>
                <a:latin typeface="Comic Sans MS" pitchFamily="66" charset="0"/>
              </a:rPr>
              <a:t>yellow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>
                <a:latin typeface="Comic Sans MS" pitchFamily="66" charset="0"/>
              </a:rPr>
              <a:t>*</a:t>
            </a:r>
            <a:r>
              <a:rPr lang="en-US" sz="2800" dirty="0">
                <a:latin typeface="Comic Sans MS" pitchFamily="66" charset="0"/>
              </a:rPr>
              <a:t>There are two</a:t>
            </a:r>
            <a:r>
              <a:rPr lang="en-US" sz="2800" dirty="0">
                <a:solidFill>
                  <a:srgbClr val="FFFF00"/>
                </a:solidFill>
                <a:latin typeface="Comic Sans MS" pitchFamily="66" charset="0"/>
              </a:rPr>
              <a:t> yellow </a:t>
            </a:r>
            <a:r>
              <a:rPr lang="en-US" sz="3200" dirty="0">
                <a:latin typeface="Comic Sans MS" pitchFamily="66" charset="0"/>
              </a:rPr>
              <a:t>dogs</a:t>
            </a:r>
            <a:r>
              <a:rPr lang="en-US" sz="2800" dirty="0">
                <a:latin typeface="Comic Sans MS" pitchFamily="66" charset="0"/>
              </a:rPr>
              <a:t>, can you see?</a:t>
            </a:r>
          </a:p>
        </p:txBody>
      </p:sp>
      <p:pic>
        <p:nvPicPr>
          <p:cNvPr id="20482" name="Picture 2" descr="Side Grazing Dogs And Two Cats, Border Shepherd, Side Grazing, Pe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05000"/>
            <a:ext cx="75438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latin typeface="Comic Sans MS" pitchFamily="66" charset="0"/>
              </a:rPr>
              <a:t>black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02" y="5635626"/>
            <a:ext cx="9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*</a:t>
            </a:r>
            <a:r>
              <a:rPr lang="en-US" sz="4800" dirty="0">
                <a:solidFill>
                  <a:srgbClr val="FF0000"/>
                </a:solidFill>
                <a:latin typeface="Comic Sans MS" pitchFamily="66" charset="0"/>
              </a:rPr>
              <a:t>There are four 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black</a:t>
            </a:r>
            <a:r>
              <a:rPr lang="en-US" sz="4800" dirty="0">
                <a:solidFill>
                  <a:srgbClr val="FF0000"/>
                </a:solidFill>
                <a:latin typeface="Comic Sans MS" pitchFamily="66" charset="0"/>
              </a:rPr>
              <a:t> spiders.</a:t>
            </a:r>
          </a:p>
        </p:txBody>
      </p:sp>
      <p:pic>
        <p:nvPicPr>
          <p:cNvPr id="21506" name="Picture 2" descr="Black Widow Spider Identification &amp; Behavior | Anderson Pest Soluti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219200" y="1752600"/>
            <a:ext cx="1673225" cy="1673225"/>
          </a:xfrm>
          <a:prstGeom prst="rect">
            <a:avLst/>
          </a:prstGeom>
          <a:noFill/>
        </p:spPr>
      </p:pic>
      <p:pic>
        <p:nvPicPr>
          <p:cNvPr id="6" name="Picture 2" descr="Black Widow Spider Identification &amp; Behavior | Anderson Pest Soluti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38200" y="3733800"/>
            <a:ext cx="1673225" cy="1673225"/>
          </a:xfrm>
          <a:prstGeom prst="rect">
            <a:avLst/>
          </a:prstGeom>
          <a:noFill/>
        </p:spPr>
      </p:pic>
      <p:pic>
        <p:nvPicPr>
          <p:cNvPr id="7" name="Picture 2" descr="Black Widow Spider Identification &amp; Behavior | Anderson Pest Soluti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121025" y="2362200"/>
            <a:ext cx="2057400" cy="2057400"/>
          </a:xfrm>
          <a:prstGeom prst="rect">
            <a:avLst/>
          </a:prstGeom>
          <a:noFill/>
        </p:spPr>
      </p:pic>
      <p:pic>
        <p:nvPicPr>
          <p:cNvPr id="8" name="Picture 2" descr="Black Widow Spider Identification &amp; Behavior | Anderson Pest Soluti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562599" y="2816226"/>
            <a:ext cx="20574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0070C0"/>
                </a:solidFill>
                <a:latin typeface="Comic Sans MS" pitchFamily="66" charset="0"/>
              </a:rPr>
              <a:t>blue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>
                <a:latin typeface="Comic Sans MS" pitchFamily="66" charset="0"/>
              </a:rPr>
              <a:t>*</a:t>
            </a:r>
            <a:r>
              <a:rPr lang="en-US" sz="4800" dirty="0">
                <a:latin typeface="Comic Sans MS" pitchFamily="66" charset="0"/>
              </a:rPr>
              <a:t>I like </a:t>
            </a:r>
            <a:r>
              <a:rPr lang="en-US" sz="4800" dirty="0">
                <a:solidFill>
                  <a:srgbClr val="0070C0"/>
                </a:solidFill>
                <a:latin typeface="Comic Sans MS" pitchFamily="66" charset="0"/>
              </a:rPr>
              <a:t>blue</a:t>
            </a:r>
            <a:r>
              <a:rPr lang="en-US" sz="4800" dirty="0">
                <a:latin typeface="Comic Sans MS" pitchFamily="66" charset="0"/>
              </a:rPr>
              <a:t>, I like the sky.</a:t>
            </a:r>
          </a:p>
        </p:txBody>
      </p:sp>
      <p:sp>
        <p:nvSpPr>
          <p:cNvPr id="22530" name="AutoShape 2" descr="sky-01 - Education World W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2" name="Picture 4" descr="Sky Photos, 289,000+ High Quality Free Stock Phot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891518"/>
            <a:ext cx="6781800" cy="3366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990599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Comic Sans MS" pitchFamily="66" charset="0"/>
              </a:rPr>
              <a:t>white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3058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ar-JO" sz="4800" dirty="0">
                <a:latin typeface="Comic Sans MS" pitchFamily="66" charset="0"/>
              </a:rPr>
              <a:t>*</a:t>
            </a:r>
            <a:r>
              <a:rPr lang="en-US" sz="4800" dirty="0">
                <a:latin typeface="Comic Sans MS" pitchFamily="66" charset="0"/>
              </a:rPr>
              <a:t>There is a</a:t>
            </a:r>
            <a:r>
              <a:rPr lang="en-US" sz="4800" dirty="0">
                <a:solidFill>
                  <a:schemeClr val="bg1"/>
                </a:solidFill>
                <a:latin typeface="Comic Sans MS" pitchFamily="66" charset="0"/>
              </a:rPr>
              <a:t> white </a:t>
            </a:r>
            <a:r>
              <a:rPr lang="en-US" sz="4800" dirty="0">
                <a:latin typeface="Comic Sans MS" pitchFamily="66" charset="0"/>
              </a:rPr>
              <a:t>horse.</a:t>
            </a:r>
          </a:p>
        </p:txBody>
      </p:sp>
      <p:sp>
        <p:nvSpPr>
          <p:cNvPr id="22530" name="AutoShape 2" descr="sky-01 - Education World W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0" name="Picture 4" descr="CollectA Horses: CollectA Camarillo White Horse 888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799" y="-5195888"/>
            <a:ext cx="5946775" cy="4833879"/>
          </a:xfrm>
          <a:prstGeom prst="rect">
            <a:avLst/>
          </a:prstGeom>
          <a:noFill/>
        </p:spPr>
      </p:pic>
      <p:pic>
        <p:nvPicPr>
          <p:cNvPr id="24582" name="Picture 6" descr="CollectA Horses: CollectA Camarillo White Horse 888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905000"/>
            <a:ext cx="6781800" cy="3124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139</Words>
  <Application>Microsoft Office PowerPoint</Application>
  <PresentationFormat>On-screen Show (4:3)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Comic Sans MS</vt:lpstr>
      <vt:lpstr>Office Theme</vt:lpstr>
      <vt:lpstr>Unit 2  Where can we see colours?</vt:lpstr>
      <vt:lpstr>red</vt:lpstr>
      <vt:lpstr>green</vt:lpstr>
      <vt:lpstr>brown</vt:lpstr>
      <vt:lpstr>purple</vt:lpstr>
      <vt:lpstr>yellow</vt:lpstr>
      <vt:lpstr>black</vt:lpstr>
      <vt:lpstr>blue</vt:lpstr>
      <vt:lpstr>white</vt:lpstr>
      <vt:lpstr>grey</vt:lpstr>
      <vt:lpstr>pink</vt:lpstr>
      <vt:lpstr>orange</vt:lpstr>
      <vt:lpstr>            dark blue              light blue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 Where can we see colours?</dc:title>
  <dc:creator>Lenovo</dc:creator>
  <cp:lastModifiedBy>T.Alnimri</cp:lastModifiedBy>
  <cp:revision>15</cp:revision>
  <dcterms:created xsi:type="dcterms:W3CDTF">2020-08-01T09:35:52Z</dcterms:created>
  <dcterms:modified xsi:type="dcterms:W3CDTF">2022-11-23T06:36:40Z</dcterms:modified>
</cp:coreProperties>
</file>