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571FD-4E6D-46A9-BD65-4184BB687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4303B-2BAF-489F-AE9D-3D70D3C1E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12955-3359-4EB9-B2E7-54EC0C39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58803-F99D-437F-A24D-7AFB812A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4A12-37AD-4BF6-B074-32328A9B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6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9921-5C4E-4416-99A1-620FB511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F80EA-6433-4A75-B8A9-540554DE4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480CB-3672-479F-92F6-1FD9C2C9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C0845-76AC-4DB3-B6C9-674CBC10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6B000-0E1E-4C93-9584-E0ABAC10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0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F85AE-EB38-4631-AD15-86F4D6C53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6141C-64AD-4804-A9AA-439487280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7A1DE-565E-4F8E-94D9-C165ABEE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6A45-660C-44A6-9AA5-B048EF246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5591E-E7C3-433B-B134-E4372322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1355-C5E2-4AAE-8B8D-8BD5E164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ED67-E2CA-4FBD-9D10-6B066CA11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4863-F08A-440F-9524-F05366C1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48537-EC72-495F-86F2-04E90570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37B8B-411F-437D-B677-8891C5F5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6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2D8C-2358-41A8-AD6D-9254D397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5E8B9-47C9-414A-8312-8A94D1BC3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1898B-EE33-411F-B7A4-40D51A8F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86647-0194-44CD-B48F-3BC2D6E3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342E2-BDCF-4E1C-A689-EDD7A3D8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0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7D3A-C0A3-4978-BFA0-1426AE49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5B8D-693E-4944-A0F0-FB96AC49D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98259-9342-4374-9233-E671729CA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3C41C-A57A-49C0-9E3F-AEA8882A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64896-B02B-4EF0-9C83-80FBA2F9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A3A33-E696-4A04-A27A-DE90CCE5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0044-0D2F-4BC4-B0A6-4FEAA4E6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4DD59-C0E8-4FAA-8F12-254D38439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8EDC6-ED6F-438D-AA25-92C2FE4B1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D649B-A0BD-432B-8479-18CB2C509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1A396-FD60-4F0E-A310-1C1265349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DC61C4-DC34-4752-8708-5ABEA2C0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BC67F-F5BC-43AA-9320-E49DF925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99CC9-1B3F-4A35-9C3B-D7B77316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3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34B2-F1A0-441A-87C6-6C7A21E4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35A46-34EB-40DE-8211-455F83FE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01F88-DCE9-4EC2-9372-62235647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C8546-6116-4027-8370-69C8B668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FA802-F1D6-4CC3-AF65-2E3DC292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22DB2-F1F1-4E85-A783-CABB89A4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7B71D-FD50-4166-9CEA-E2747A1E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6878-F09C-4D77-A591-8446C55F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A019-2B04-438D-8DAF-E1C2E831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B076A-E4E7-4036-BFEE-718151AFA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AD170-274C-4F4C-91A7-C610D6497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999DD-47F0-4847-8531-AF590C04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82CDB-4619-45B4-ADFC-A7938AD2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40D4-ECE1-4709-908F-898CD98C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F35167-DC23-4BFF-B417-2BAB6E3CF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6AD64-DA8A-44C5-B6C4-3F14C4D46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84339-48A7-4245-9F8D-9D4853A9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ED293-C495-4147-8AAF-F93FD73F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05589-0ADE-4497-91FF-5E84346B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6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A456A-AE6C-40EE-9B45-893D2ECD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639E9-7786-4EF8-ACAB-20E4956D8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E4AB-1182-4136-91A4-F2FC12139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9595-3244-41DB-84FE-7AB8A1062AF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BEF7B-77C2-4EED-9797-8FD3D98AB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782F-E102-481A-8CFD-CE2E11D6E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A480E4-3F6F-4756-9E51-C426F020A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Homonyms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800" b="1" dirty="0">
                <a:solidFill>
                  <a:srgbClr val="FF0000"/>
                </a:solidFill>
              </a:rPr>
              <a:t>Unit </a:t>
            </a:r>
            <a:r>
              <a:rPr lang="en-US" sz="4800" b="1">
                <a:solidFill>
                  <a:srgbClr val="FF0000"/>
                </a:solidFill>
              </a:rPr>
              <a:t>3 page 35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Stickman kids homonyms. Stickman illustration of preschool kids giving  examples of popular homonyms. | CanStock">
            <a:extLst>
              <a:ext uri="{FF2B5EF4-FFF2-40B4-BE49-F238E27FC236}">
                <a16:creationId xmlns:a16="http://schemas.microsoft.com/office/drawing/2014/main" id="{938947AC-5CAE-426D-8E5C-EB8260D86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333625"/>
            <a:ext cx="5715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85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66AB87-6D43-4137-9A48-D1C5DFAF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Match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F86ECA9-2DDF-4C50-8487-29E2930B0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Something you use to make flame.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CC1E588-D1B5-4294-9AAE-B37D57014F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 sports Contest</a:t>
            </a:r>
            <a:endParaRPr lang="en-US" dirty="0"/>
          </a:p>
        </p:txBody>
      </p:sp>
      <p:pic>
        <p:nvPicPr>
          <p:cNvPr id="2052" name="Picture 4" descr="Match Clipart">
            <a:extLst>
              <a:ext uri="{FF2B5EF4-FFF2-40B4-BE49-F238E27FC236}">
                <a16:creationId xmlns:a16="http://schemas.microsoft.com/office/drawing/2014/main" id="{A7070489-1E92-4898-9CD9-88145DE50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08923"/>
            <a:ext cx="4210050" cy="336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298,278 Sports Activity Illustrations &amp; Clip Art - iStock">
            <a:extLst>
              <a:ext uri="{FF2B5EF4-FFF2-40B4-BE49-F238E27FC236}">
                <a16:creationId xmlns:a16="http://schemas.microsoft.com/office/drawing/2014/main" id="{263F411C-5AD5-42B0-9554-CD9F36FF1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28" y="2268400"/>
            <a:ext cx="3908563" cy="390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02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BEE8-16D8-466B-9F42-18E2DF8D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Clear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3314F-A21C-41B3-9852-EDE8F67F5A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Empty or free from things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F1181-9C6E-458F-BB4A-830F0A1C8C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Plain and obvious</a:t>
            </a:r>
            <a:endParaRPr lang="en-US" dirty="0"/>
          </a:p>
        </p:txBody>
      </p:sp>
      <p:pic>
        <p:nvPicPr>
          <p:cNvPr id="3074" name="Picture 2" descr="Clear Jar Clip Art At Clker - Empty Bottle Clip Art Transparent PNG -  378x593 - Free Download on NicePNG">
            <a:extLst>
              <a:ext uri="{FF2B5EF4-FFF2-40B4-BE49-F238E27FC236}">
                <a16:creationId xmlns:a16="http://schemas.microsoft.com/office/drawing/2014/main" id="{15F6D5B9-34E5-4C96-B88D-12F117B84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4149"/>
            <a:ext cx="4700380" cy="3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Obvious Illustrations and Clip Art. 460 Obvious royalty free illustrations,  drawings and graphics available to search from thousands of vector EPS  clipart producers.">
            <a:extLst>
              <a:ext uri="{FF2B5EF4-FFF2-40B4-BE49-F238E27FC236}">
                <a16:creationId xmlns:a16="http://schemas.microsoft.com/office/drawing/2014/main" id="{55A16929-AFEE-4A1F-A89D-867EFA400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66046"/>
            <a:ext cx="4155571" cy="302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94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3867D-2646-4679-B8BE-591C869F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6A45-61F8-4BE7-97F6-E78059AD30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Something made of wood and string used to shoot an arrow.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A7317-FE7A-41DB-8578-418A727357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A ribbon tied in a special way</a:t>
            </a:r>
            <a:endParaRPr lang="en-US" dirty="0"/>
          </a:p>
        </p:txBody>
      </p:sp>
      <p:pic>
        <p:nvPicPr>
          <p:cNvPr id="4098" name="Picture 2" descr="Free Christmas Bow Cliparts, Download Free Christmas Bow Cliparts png  images, Free ClipArts on Clipart Library">
            <a:extLst>
              <a:ext uri="{FF2B5EF4-FFF2-40B4-BE49-F238E27FC236}">
                <a16:creationId xmlns:a16="http://schemas.microsoft.com/office/drawing/2014/main" id="{D05893F0-9D0B-400D-867E-FA4EC4CC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968" y="3136003"/>
            <a:ext cx="3199266" cy="277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86,622 Bow And Arrow Illustrations &amp; Clip Art - iStock">
            <a:extLst>
              <a:ext uri="{FF2B5EF4-FFF2-40B4-BE49-F238E27FC236}">
                <a16:creationId xmlns:a16="http://schemas.microsoft.com/office/drawing/2014/main" id="{E1E367B4-CF80-4629-93DE-70AE7A280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00" y="2679941"/>
            <a:ext cx="3686589" cy="368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61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D011-CF31-44FE-A84E-53EBE35D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7407-FC91-4938-9789-3CE7CABB2D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In sport when teams get same number of points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0F4D6-871A-430B-8548-1EE291BB7E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A piece of clothing men wear around their necks.</a:t>
            </a:r>
            <a:endParaRPr lang="en-US" dirty="0"/>
          </a:p>
        </p:txBody>
      </p:sp>
      <p:pic>
        <p:nvPicPr>
          <p:cNvPr id="5122" name="Picture 2" descr="Free Tie Cliparts, Download Free Tie Cliparts png images, Free ClipArts on  Clipart Library">
            <a:extLst>
              <a:ext uri="{FF2B5EF4-FFF2-40B4-BE49-F238E27FC236}">
                <a16:creationId xmlns:a16="http://schemas.microsoft.com/office/drawing/2014/main" id="{E367E54B-63AF-460F-9B75-FFA967206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653" y="2825750"/>
            <a:ext cx="13144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oll: Should regular season games end in a tie? | Sports |  hampshirereview.com">
            <a:extLst>
              <a:ext uri="{FF2B5EF4-FFF2-40B4-BE49-F238E27FC236}">
                <a16:creationId xmlns:a16="http://schemas.microsoft.com/office/drawing/2014/main" id="{1454B60D-CC78-47D8-A599-486EDCF26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04" y="2825750"/>
            <a:ext cx="4531770" cy="281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10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Homonyms Unit 3 page 35</vt:lpstr>
      <vt:lpstr>Match</vt:lpstr>
      <vt:lpstr>Clear</vt:lpstr>
      <vt:lpstr>Bow</vt:lpstr>
      <vt:lpstr>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Homonyms</dc:title>
  <dc:creator>L.Mriesh</dc:creator>
  <cp:lastModifiedBy>L.Mriesh</cp:lastModifiedBy>
  <cp:revision>7</cp:revision>
  <dcterms:created xsi:type="dcterms:W3CDTF">2022-11-03T05:39:31Z</dcterms:created>
  <dcterms:modified xsi:type="dcterms:W3CDTF">2022-11-03T05:57:30Z</dcterms:modified>
</cp:coreProperties>
</file>