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59" r:id="rId19"/>
    <p:sldId id="263" r:id="rId20"/>
    <p:sldId id="264" r:id="rId21"/>
    <p:sldId id="265" r:id="rId22"/>
    <p:sldId id="266" r:id="rId23"/>
    <p:sldId id="267" r:id="rId24"/>
    <p:sldId id="268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138" y="-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DA03-C203-4AB4-B226-C8C81090F905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28D7-30E1-45F9-A520-40E0F31401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75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DA03-C203-4AB4-B226-C8C81090F905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28D7-30E1-45F9-A520-40E0F31401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05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DA03-C203-4AB4-B226-C8C81090F905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28D7-30E1-45F9-A520-40E0F31401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30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DA03-C203-4AB4-B226-C8C81090F905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28D7-30E1-45F9-A520-40E0F31401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2156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DA03-C203-4AB4-B226-C8C81090F905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28D7-30E1-45F9-A520-40E0F31401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12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DA03-C203-4AB4-B226-C8C81090F905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28D7-30E1-45F9-A520-40E0F31401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096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DA03-C203-4AB4-B226-C8C81090F905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28D7-30E1-45F9-A520-40E0F31401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464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DA03-C203-4AB4-B226-C8C81090F905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28D7-30E1-45F9-A520-40E0F31401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950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DA03-C203-4AB4-B226-C8C81090F905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28D7-30E1-45F9-A520-40E0F31401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63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DA03-C203-4AB4-B226-C8C81090F905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28D7-30E1-45F9-A520-40E0F31401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74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DA03-C203-4AB4-B226-C8C81090F905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28D7-30E1-45F9-A520-40E0F31401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51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DA03-C203-4AB4-B226-C8C81090F905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28D7-30E1-45F9-A520-40E0F31401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34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DA03-C203-4AB4-B226-C8C81090F905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28D7-30E1-45F9-A520-40E0F31401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22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DA03-C203-4AB4-B226-C8C81090F905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28D7-30E1-45F9-A520-40E0F31401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37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DA03-C203-4AB4-B226-C8C81090F905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28D7-30E1-45F9-A520-40E0F31401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59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DA03-C203-4AB4-B226-C8C81090F905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28D7-30E1-45F9-A520-40E0F31401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27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DA03-C203-4AB4-B226-C8C81090F905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28D7-30E1-45F9-A520-40E0F31401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85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451DA03-C203-4AB4-B226-C8C81090F905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028D7-30E1-45F9-A520-40E0F31401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091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16FD6-AF79-4BC2-858B-3E3305AE5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7" y="1454963"/>
            <a:ext cx="3342462" cy="33083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Film Review</a:t>
            </a:r>
          </a:p>
        </p:txBody>
      </p:sp>
      <p:pic>
        <p:nvPicPr>
          <p:cNvPr id="4" name="Picture 2" descr="Image result for film reviews clipart">
            <a:extLst>
              <a:ext uri="{FF2B5EF4-FFF2-40B4-BE49-F238E27FC236}">
                <a16:creationId xmlns:a16="http://schemas.microsoft.com/office/drawing/2014/main" id="{5F7C51FF-7989-472E-AA6E-56189A722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6" t="3612" r="1608" b="9495"/>
          <a:stretch/>
        </p:blipFill>
        <p:spPr bwMode="auto">
          <a:xfrm>
            <a:off x="621812" y="778415"/>
            <a:ext cx="6946288" cy="507374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325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Comedy</a:t>
            </a:r>
          </a:p>
        </p:txBody>
      </p:sp>
      <p:pic>
        <p:nvPicPr>
          <p:cNvPr id="35842" name="Picture 2" descr="Image result for comedy movies anim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9727" y="1872343"/>
            <a:ext cx="7463544" cy="4238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Crime</a:t>
            </a:r>
          </a:p>
        </p:txBody>
      </p:sp>
      <p:pic>
        <p:nvPicPr>
          <p:cNvPr id="36866" name="Picture 2" descr="Image result for crime movies 2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8971" y="1509486"/>
            <a:ext cx="4818743" cy="4800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Drama</a:t>
            </a:r>
          </a:p>
        </p:txBody>
      </p:sp>
      <p:sp>
        <p:nvSpPr>
          <p:cNvPr id="37890" name="AutoShape 2" descr="Image result for drama movies  animat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2" name="Picture 4" descr="Image result for drama movies  anim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0400" y="1778086"/>
            <a:ext cx="7387771" cy="4151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Historical</a:t>
            </a:r>
          </a:p>
        </p:txBody>
      </p:sp>
      <p:sp>
        <p:nvSpPr>
          <p:cNvPr id="38914" name="AutoShape 2" descr="Image result for Historical movies  animat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6" name="Picture 4" descr="Image result for Historical movies  anim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5118" y="2130652"/>
            <a:ext cx="9191625" cy="395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Horror</a:t>
            </a:r>
          </a:p>
        </p:txBody>
      </p:sp>
      <p:pic>
        <p:nvPicPr>
          <p:cNvPr id="39938" name="Picture 2" descr="Image result for horror movies anim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032" y="1363735"/>
            <a:ext cx="7899853" cy="5291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Romance</a:t>
            </a:r>
          </a:p>
        </p:txBody>
      </p:sp>
      <p:pic>
        <p:nvPicPr>
          <p:cNvPr id="40962" name="Picture 2" descr="Image result for animated romance mov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8268" y="1683656"/>
            <a:ext cx="6980932" cy="5174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Science Fiction</a:t>
            </a:r>
          </a:p>
        </p:txBody>
      </p:sp>
      <p:pic>
        <p:nvPicPr>
          <p:cNvPr id="41986" name="Picture 2" descr="Image result for animated science fiction mov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975" y="1905226"/>
            <a:ext cx="7785704" cy="4379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Thriller</a:t>
            </a:r>
          </a:p>
        </p:txBody>
      </p:sp>
      <p:pic>
        <p:nvPicPr>
          <p:cNvPr id="43010" name="Picture 2" descr="Image result for thriller mov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5771" y="1209675"/>
            <a:ext cx="5689599" cy="564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8AE525-C843-4A7F-BE3F-DC375F425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7" y="1454963"/>
            <a:ext cx="3342462" cy="3308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good review should consist of:</a:t>
            </a:r>
          </a:p>
        </p:txBody>
      </p:sp>
      <p:pic>
        <p:nvPicPr>
          <p:cNvPr id="4098" name="Picture 2" descr="Image result for consist of clipart">
            <a:extLst>
              <a:ext uri="{FF2B5EF4-FFF2-40B4-BE49-F238E27FC236}">
                <a16:creationId xmlns:a16="http://schemas.microsoft.com/office/drawing/2014/main" id="{38312101-9AE5-4C4B-A1B1-BB9A5C805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5"/>
          <a:stretch/>
        </p:blipFill>
        <p:spPr bwMode="auto">
          <a:xfrm>
            <a:off x="607848" y="609601"/>
            <a:ext cx="6946288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210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D27CF008-4B18-436D-B2D5-C1346C124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E22DAD8-5F67-4B73-ADA9-06EF381F7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194" name="Picture 2" descr="Image result for useful language">
            <a:extLst>
              <a:ext uri="{FF2B5EF4-FFF2-40B4-BE49-F238E27FC236}">
                <a16:creationId xmlns:a16="http://schemas.microsoft.com/office/drawing/2014/main" id="{9AB36D25-351F-4889-BA98-76A928E87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458" y="640081"/>
            <a:ext cx="6300179" cy="32918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B14FD-5B74-40A7-AC30-0B4505153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9149350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Useful language for reviews</a:t>
            </a:r>
          </a:p>
        </p:txBody>
      </p:sp>
    </p:spTree>
    <p:extLst>
      <p:ext uri="{BB962C8B-B14F-4D97-AF65-F5344CB8AC3E}">
        <p14:creationId xmlns:p14="http://schemas.microsoft.com/office/powerpoint/2010/main" val="4261512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95E3A-C56F-4B54-978B-6E2358B71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839122"/>
          </a:xfrm>
        </p:spPr>
        <p:txBody>
          <a:bodyPr/>
          <a:lstStyle/>
          <a:p>
            <a:r>
              <a:rPr lang="en-US" b="1" dirty="0"/>
              <a:t>A review is a short description of a film, play, book, etc., it’s either formal or informal, depending on the reader it is dressed to.</a:t>
            </a:r>
            <a:endParaRPr lang="en-GB" b="1" dirty="0"/>
          </a:p>
        </p:txBody>
      </p:sp>
      <p:pic>
        <p:nvPicPr>
          <p:cNvPr id="1026" name="Picture 2" descr="Image result for reader">
            <a:extLst>
              <a:ext uri="{FF2B5EF4-FFF2-40B4-BE49-F238E27FC236}">
                <a16:creationId xmlns:a16="http://schemas.microsoft.com/office/drawing/2014/main" id="{F3CC5D36-AD11-4BCE-905D-8C31E0396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997" y="3179298"/>
            <a:ext cx="6918582" cy="350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011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A1BAA3-832E-483A-AB98-BF1F6F2E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93192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Background: this well written/ the film is set in/ the film tells the story of/ this work is based on…. Etc</a:t>
            </a:r>
            <a: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. </a:t>
            </a:r>
          </a:p>
        </p:txBody>
      </p:sp>
      <p:sp>
        <p:nvSpPr>
          <p:cNvPr id="85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7" name="Freeform: Shape 86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218" name="Picture 2" descr="Image result for background image">
            <a:extLst>
              <a:ext uri="{FF2B5EF4-FFF2-40B4-BE49-F238E27FC236}">
                <a16:creationId xmlns:a16="http://schemas.microsoft.com/office/drawing/2014/main" id="{16D92B24-C98F-4955-B853-2E473AF71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854" y="1474706"/>
            <a:ext cx="6270662" cy="390812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885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E33241-7BEC-4076-B5C8-FCDAC0CCC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12" y="1447800"/>
            <a:ext cx="5222325" cy="381000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Main points of plot: the plot focuses on/ the story begins/ the film reaches a dramatic climax…. etc.</a:t>
            </a:r>
          </a:p>
        </p:txBody>
      </p:sp>
      <p:sp>
        <p:nvSpPr>
          <p:cNvPr id="85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7" name="Freeform: Shape 86">
            <a:extLst>
              <a:ext uri="{FF2B5EF4-FFF2-40B4-BE49-F238E27FC236}">
                <a16:creationId xmlns:a16="http://schemas.microsoft.com/office/drawing/2014/main" id="{09811DF6-66E4-43D5-B564-315179653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42" name="Picture 2" descr="Image result for plot Main points  clip art">
            <a:extLst>
              <a:ext uri="{FF2B5EF4-FFF2-40B4-BE49-F238E27FC236}">
                <a16:creationId xmlns:a16="http://schemas.microsoft.com/office/drawing/2014/main" id="{DFDE2730-7FFB-4E51-B46F-164EC628A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868" y="1600200"/>
            <a:ext cx="3748113" cy="3657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095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6592-52FF-4B9C-A194-1BACEC677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General comments: it is rather long/ confusing/ slow, the cast is excellent/ weak, the script is dull/ clever, it has a tragic/ surprising end.</a:t>
            </a:r>
            <a:endParaRPr lang="en-GB" b="1" dirty="0"/>
          </a:p>
        </p:txBody>
      </p:sp>
      <p:pic>
        <p:nvPicPr>
          <p:cNvPr id="1026" name="Picture 2" descr="Image result for comments clip art">
            <a:extLst>
              <a:ext uri="{FF2B5EF4-FFF2-40B4-BE49-F238E27FC236}">
                <a16:creationId xmlns:a16="http://schemas.microsoft.com/office/drawing/2014/main" id="{D0BBB1D2-0B02-4203-BF78-0864C6E06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3756121"/>
            <a:ext cx="28384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omments clip art">
            <a:extLst>
              <a:ext uri="{FF2B5EF4-FFF2-40B4-BE49-F238E27FC236}">
                <a16:creationId xmlns:a16="http://schemas.microsoft.com/office/drawing/2014/main" id="{EF231268-4B64-4B4B-B53F-B9D92E127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281" y="3847345"/>
            <a:ext cx="2717046" cy="271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omments clip art">
            <a:extLst>
              <a:ext uri="{FF2B5EF4-FFF2-40B4-BE49-F238E27FC236}">
                <a16:creationId xmlns:a16="http://schemas.microsoft.com/office/drawing/2014/main" id="{249A67C0-24AC-4984-98C4-81F5CFEBB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35" y="3810566"/>
            <a:ext cx="2558697" cy="263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011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9F7F5-F7CC-47F6-BB76-4D6A61DF0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2867257"/>
          </a:xfrm>
        </p:spPr>
        <p:txBody>
          <a:bodyPr/>
          <a:lstStyle/>
          <a:p>
            <a:r>
              <a:rPr lang="en-US" b="1" dirty="0"/>
              <a:t>Recommendation: Don’t miss it/ it will change the way you see/ it is well worth seeing/ I wouldn’t recommend it</a:t>
            </a:r>
            <a:endParaRPr lang="en-GB" b="1" dirty="0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1AFB6344-AFDF-4D8E-8E26-6723AC8EE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62" y="2696201"/>
            <a:ext cx="7044227" cy="370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039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756F48-DAA2-44C3-B737-C3BC2ABBC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3339281" cy="33088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1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Model : page 106 successful writing Book</a:t>
            </a:r>
          </a:p>
        </p:txBody>
      </p:sp>
      <p:pic>
        <p:nvPicPr>
          <p:cNvPr id="3074" name="Picture 2" descr="Image result for model writing clipart">
            <a:extLst>
              <a:ext uri="{FF2B5EF4-FFF2-40B4-BE49-F238E27FC236}">
                <a16:creationId xmlns:a16="http://schemas.microsoft.com/office/drawing/2014/main" id="{D2485926-851A-431E-809A-A97DC8660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252"/>
          <a:stretch/>
        </p:blipFill>
        <p:spPr bwMode="auto">
          <a:xfrm>
            <a:off x="4634682" y="10"/>
            <a:ext cx="755731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BFEFF673-A9DE-416D-A04E-1D5090454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4728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A7C0D6-06A2-448E-A8A3-622793ECE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080" y="-1802878"/>
            <a:ext cx="11025809" cy="652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01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56722-A265-44CC-8B05-1A7E80370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2369995"/>
          </a:xfrm>
        </p:spPr>
        <p:txBody>
          <a:bodyPr/>
          <a:lstStyle/>
          <a:p>
            <a:r>
              <a:rPr lang="en-US" sz="4400" b="1" dirty="0"/>
              <a:t>Introduction : in which you give all the information of the story.</a:t>
            </a:r>
            <a:br>
              <a:rPr lang="en-US" sz="4400" b="1" dirty="0"/>
            </a:br>
            <a:r>
              <a:rPr lang="en-US" sz="4400" b="1" dirty="0"/>
              <a:t>( setting, type, characters, etc.</a:t>
            </a:r>
            <a:endParaRPr lang="en-GB" sz="4400" b="1" dirty="0"/>
          </a:p>
        </p:txBody>
      </p:sp>
      <p:pic>
        <p:nvPicPr>
          <p:cNvPr id="5122" name="Picture 2" descr="Image result for setting, type, characters">
            <a:extLst>
              <a:ext uri="{FF2B5EF4-FFF2-40B4-BE49-F238E27FC236}">
                <a16:creationId xmlns:a16="http://schemas.microsoft.com/office/drawing/2014/main" id="{EF2C3268-3875-493A-97B1-C9BA5CC7A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74" y="2644725"/>
            <a:ext cx="10016197" cy="376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701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7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6149" name="Picture 7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6150" name="Oval 7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151" name="Picture 7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152" name="Picture 7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6153" name="Rectangle 8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67CA421-FA2B-47ED-A101-F8BBEBB29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C0473-B245-41B5-A0E2-14464F8BC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278" y="1141407"/>
            <a:ext cx="3354807" cy="5526679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 Main body: consisting of two paragraphs in which all the main points of the plot are presented in time sequence as well as comments on acting , plot, directing.</a:t>
            </a:r>
          </a:p>
        </p:txBody>
      </p: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12425D82-CD5E-45A4-9542-70951E59F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21DB897-A621-4D5F-AC81-91199AC43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C0AB2D4F-38AE-426B-944F-CFF6ED2A4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220" y="2338640"/>
            <a:ext cx="6275584" cy="35300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945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D27CF008-4B18-436D-B2D5-C1346C124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E22DAD8-5F67-4B73-ADA9-06EF381F7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170" name="Picture 2" descr="Image result for writer recommendation clipart">
            <a:extLst>
              <a:ext uri="{FF2B5EF4-FFF2-40B4-BE49-F238E27FC236}">
                <a16:creationId xmlns:a16="http://schemas.microsoft.com/office/drawing/2014/main" id="{FCFD0CD3-954C-4205-B30B-0C19B0789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458" y="640081"/>
            <a:ext cx="6041738" cy="32918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040D50-4C0C-4019-B1A5-9D4A092DD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5"/>
            <a:ext cx="9149350" cy="1768715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 conclusion: in which the writer recommends or does NOT recommend the film/ book/ performance etc. </a:t>
            </a:r>
            <a:r>
              <a:rPr lang="en-US" sz="3600" b="1" i="0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giving reason.</a:t>
            </a:r>
          </a:p>
        </p:txBody>
      </p:sp>
    </p:spTree>
    <p:extLst>
      <p:ext uri="{BB962C8B-B14F-4D97-AF65-F5344CB8AC3E}">
        <p14:creationId xmlns:p14="http://schemas.microsoft.com/office/powerpoint/2010/main" val="1345161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DA8882-7C64-41BD-9FE2-9608A877A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7" y="1454963"/>
            <a:ext cx="3342462" cy="3308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b="1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Present tenses are normally used in a </a:t>
            </a:r>
            <a:r>
              <a:rPr lang="en-US" sz="4800" b="1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review.</a:t>
            </a:r>
          </a:p>
        </p:txBody>
      </p:sp>
      <p:pic>
        <p:nvPicPr>
          <p:cNvPr id="3074" name="Picture 2" descr="Image result for present tense clipart">
            <a:extLst>
              <a:ext uri="{FF2B5EF4-FFF2-40B4-BE49-F238E27FC236}">
                <a16:creationId xmlns:a16="http://schemas.microsoft.com/office/drawing/2014/main" id="{D71B0CB2-476B-44EA-867C-F592907F6E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" r="6722"/>
          <a:stretch/>
        </p:blipFill>
        <p:spPr bwMode="auto">
          <a:xfrm>
            <a:off x="607848" y="609601"/>
            <a:ext cx="6946288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496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Type of Movies </a:t>
            </a:r>
          </a:p>
        </p:txBody>
      </p:sp>
      <p:pic>
        <p:nvPicPr>
          <p:cNvPr id="1026" name="Picture 2" descr="Image result for type of movies"/>
          <p:cNvPicPr>
            <a:picLocks noChangeAspect="1" noChangeArrowheads="1"/>
          </p:cNvPicPr>
          <p:nvPr/>
        </p:nvPicPr>
        <p:blipFill>
          <a:blip r:embed="rId2" cstate="print"/>
          <a:srcRect b="9708"/>
          <a:stretch>
            <a:fillRect/>
          </a:stretch>
        </p:blipFill>
        <p:spPr bwMode="auto">
          <a:xfrm>
            <a:off x="2277600" y="1717448"/>
            <a:ext cx="7049279" cy="4252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Action</a:t>
            </a:r>
          </a:p>
        </p:txBody>
      </p:sp>
      <p:pic>
        <p:nvPicPr>
          <p:cNvPr id="33794" name="Picture 2" descr="Image result for action mov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8983" y="1436914"/>
            <a:ext cx="7589520" cy="5135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Adventure</a:t>
            </a:r>
          </a:p>
        </p:txBody>
      </p:sp>
      <p:sp>
        <p:nvSpPr>
          <p:cNvPr id="34818" name="AutoShape 2" descr="Image result for adventure mov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20" name="Picture 4" descr="Image result for adventure mov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1515" y="1265474"/>
            <a:ext cx="7639685" cy="5097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261</Words>
  <Application>Microsoft Office PowerPoint</Application>
  <PresentationFormat>Widescreen</PresentationFormat>
  <Paragraphs>24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Wingdings 3</vt:lpstr>
      <vt:lpstr>Ion</vt:lpstr>
      <vt:lpstr>Film Review</vt:lpstr>
      <vt:lpstr>A review is a short description of a film, play, book, etc., it’s either formal or informal, depending on the reader it is dressed to.</vt:lpstr>
      <vt:lpstr>Introduction : in which you give all the information of the story. ( setting, type, characters, etc.</vt:lpstr>
      <vt:lpstr>A Main body: consisting of two paragraphs in which all the main points of the plot are presented in time sequence as well as comments on acting , plot, directing.</vt:lpstr>
      <vt:lpstr>A conclusion: in which the writer recommends or does NOT recommend the film/ book/ performance etc. giving reason.</vt:lpstr>
      <vt:lpstr>Present tenses are normally used in a review.</vt:lpstr>
      <vt:lpstr>Type of Movies </vt:lpstr>
      <vt:lpstr>Action</vt:lpstr>
      <vt:lpstr>Adventure</vt:lpstr>
      <vt:lpstr>Comedy</vt:lpstr>
      <vt:lpstr>Crime</vt:lpstr>
      <vt:lpstr>Drama</vt:lpstr>
      <vt:lpstr>Historical</vt:lpstr>
      <vt:lpstr>Horror</vt:lpstr>
      <vt:lpstr>Romance</vt:lpstr>
      <vt:lpstr>Science Fiction</vt:lpstr>
      <vt:lpstr>Thriller</vt:lpstr>
      <vt:lpstr>A good review should consist of:</vt:lpstr>
      <vt:lpstr>Useful language for reviews</vt:lpstr>
      <vt:lpstr>Background: this well written/ the film is set in/ the film tells the story of/ this work is based on…. Etc. </vt:lpstr>
      <vt:lpstr>Main points of plot: the plot focuses on/ the story begins/ the film reaches a dramatic climax…. etc.</vt:lpstr>
      <vt:lpstr>General comments: it is rather long/ confusing/ slow, the cast is excellent/ weak, the script is dull/ clever, it has a tragic/ surprising end.</vt:lpstr>
      <vt:lpstr>Recommendation: Don’t miss it/ it will change the way you see/ it is well worth seeing/ I wouldn’t recommend it</vt:lpstr>
      <vt:lpstr>Model : page 106 successful writing Book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 Review</dc:title>
  <dc:creator>Lubna Mreish</dc:creator>
  <cp:lastModifiedBy>L.Mriesh</cp:lastModifiedBy>
  <cp:revision>27</cp:revision>
  <dcterms:created xsi:type="dcterms:W3CDTF">2019-10-23T15:28:54Z</dcterms:created>
  <dcterms:modified xsi:type="dcterms:W3CDTF">2022-11-19T08:44:11Z</dcterms:modified>
</cp:coreProperties>
</file>