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جلالة الملك طلال بن عبد الله الأول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نشأة الملك طلال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أبناء الملك طلال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انجازات جلالة الملك طلال</a:t>
            </a:r>
          </a:p>
          <a:p>
            <a:r>
              <a:rPr lang="ar-JO" dirty="0" smtClean="0">
                <a:hlinkClick r:id="rId3" action="ppaction://hlinksldjump"/>
              </a:rPr>
              <a:t>رابعا</a:t>
            </a:r>
            <a:r>
              <a:rPr lang="ar-JO" dirty="0" smtClean="0"/>
              <a:t> </a:t>
            </a:r>
            <a:r>
              <a:rPr lang="ar-JO" dirty="0"/>
              <a:t>: </a:t>
            </a:r>
            <a:r>
              <a:rPr lang="ar-JO" dirty="0" smtClean="0"/>
              <a:t>الدفاع عن ثرى فلسطين </a:t>
            </a:r>
            <a:endParaRPr lang="ar-JO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نشأة جلالة الملك طلال بن عبد الله وابنائه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نشأة جلالة الملك طلال بن عبد الله: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هو ثاني ملوك المملكة الأردنية تولى العرش بعد استشهاد والده الملك عبد الله الأول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* حكم بين عامي 1951 م - 1952 م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* انتهت ولايته عندما تنحى عن العرش لأسباب صحية.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* نشأ جلالته في كنف والده عبد الله وجده الشريف الحسين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* كان</a:t>
            </a:r>
            <a:r>
              <a:rPr lang="ar-JO" dirty="0" smtClean="0">
                <a:solidFill>
                  <a:srgbClr val="FF0000"/>
                </a:solidFill>
              </a:rPr>
              <a:t> يتصف </a:t>
            </a:r>
            <a:r>
              <a:rPr lang="ar-JO" dirty="0" smtClean="0">
                <a:solidFill>
                  <a:schemeClr val="tx1"/>
                </a:solidFill>
              </a:rPr>
              <a:t>جلالته باللطف والتهذيب ودماثة الخلق.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أبناء الملك طلال: </a:t>
            </a:r>
            <a:r>
              <a:rPr lang="ar-JO" dirty="0" smtClean="0"/>
              <a:t>أكبرهم الأمير الحسين الذي أصبح ملكا ، الأمير محمد، الأمير الحسن والأميرة بسمة 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83" y="2682239"/>
            <a:ext cx="1834539" cy="213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انجازات جلالة الملك طلال بن عبد الله الاول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</a:t>
            </a:r>
            <a:r>
              <a:rPr lang="ar-JO" dirty="0" smtClean="0">
                <a:solidFill>
                  <a:srgbClr val="0070C0"/>
                </a:solidFill>
              </a:rPr>
              <a:t>- إصدار الدستور: </a:t>
            </a:r>
            <a:r>
              <a:rPr lang="ar-JO" dirty="0" smtClean="0">
                <a:solidFill>
                  <a:schemeClr val="tx1"/>
                </a:solidFill>
              </a:rPr>
              <a:t>أصدره عام 1952م ويعد هذا الدستور من أحدث الدساتير في العالم.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 </a:t>
            </a:r>
            <a:r>
              <a:rPr lang="ar-JO" dirty="0" smtClean="0">
                <a:solidFill>
                  <a:srgbClr val="FF0000"/>
                </a:solidFill>
              </a:rPr>
              <a:t>علل: </a:t>
            </a:r>
            <a:r>
              <a:rPr lang="ar-JO" dirty="0" smtClean="0">
                <a:solidFill>
                  <a:schemeClr val="tx1"/>
                </a:solidFill>
              </a:rPr>
              <a:t>يعد دستور الذي أصدره جلالة الملك طلال من احدث الدساتير في العالم.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لأنه عاصر </a:t>
            </a:r>
            <a:r>
              <a:rPr lang="ar-JO" dirty="0" smtClean="0">
                <a:solidFill>
                  <a:srgbClr val="00B050"/>
                </a:solidFill>
              </a:rPr>
              <a:t>متطلبات </a:t>
            </a:r>
            <a:r>
              <a:rPr lang="ar-JO" dirty="0" smtClean="0">
                <a:solidFill>
                  <a:srgbClr val="00B050"/>
                </a:solidFill>
              </a:rPr>
              <a:t>الحياة الديمقراطية. من خلال انتخاب النواب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وكفل للمواطن الأردني حق العمل والتعليم والرفاه الاجتماعي.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إلزامية التعليم : </a:t>
            </a:r>
            <a:r>
              <a:rPr lang="ar-JO" dirty="0" smtClean="0">
                <a:solidFill>
                  <a:schemeClr val="tx1"/>
                </a:solidFill>
              </a:rPr>
              <a:t>جعل التعليم إلزاميا ومجانيا، مما كان له الأثر الأكبر في النهضة التعليمية.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الدفاع عن ثرى فلسطين: </a:t>
            </a:r>
            <a:r>
              <a:rPr lang="ar-JO" dirty="0" smtClean="0">
                <a:solidFill>
                  <a:schemeClr val="tx1"/>
                </a:solidFill>
              </a:rPr>
              <a:t>شارك في الحرب العربية الإسرائيلية عام 1948م قبل توليه العرش ، فخاض مع القوات المسلة الأردنية معارك بطولية ضد العدو الصهيوني.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9994394" y="599441"/>
            <a:ext cx="128887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7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896" y="2738569"/>
            <a:ext cx="649368" cy="4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وفاة جلالة الملك طلال بن عبد الله الأول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وفاته 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نتيجة الأوضاع الصحية التي ألمت بجلالة الملك طلال فقد تنحى عن العرش </a:t>
            </a:r>
            <a:r>
              <a:rPr lang="ar-JO" smtClean="0">
                <a:solidFill>
                  <a:schemeClr val="tx1"/>
                </a:solidFill>
              </a:rPr>
              <a:t>في عام 1952، </a:t>
            </a:r>
            <a:r>
              <a:rPr lang="ar-JO" dirty="0" smtClean="0">
                <a:solidFill>
                  <a:schemeClr val="tx1"/>
                </a:solidFill>
              </a:rPr>
              <a:t>وتوفي في عام 1972م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930" y="3388299"/>
            <a:ext cx="1683340" cy="255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255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جلالة الملك طلال بن عبد الله الأول </vt:lpstr>
      <vt:lpstr>نشأة جلالة الملك طلال بن عبد الله وابنائه </vt:lpstr>
      <vt:lpstr>انجازات جلالة الملك طلال بن عبد الله الاول</vt:lpstr>
      <vt:lpstr>وفاة جلالة الملك طلال بن عبد الله الأول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91</cp:revision>
  <dcterms:created xsi:type="dcterms:W3CDTF">2020-06-28T05:54:10Z</dcterms:created>
  <dcterms:modified xsi:type="dcterms:W3CDTF">2022-11-23T18:24:01Z</dcterms:modified>
</cp:coreProperties>
</file>