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0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f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8103"/>
            <a:ext cx="9144000" cy="12718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JO" dirty="0" smtClean="0"/>
              <a:t>جلالة الملك المؤسس عبد الله الأول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2820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 smtClean="0">
                <a:hlinkClick r:id="rId2" action="ppaction://hlinksldjump"/>
              </a:rPr>
              <a:t>أولا </a:t>
            </a:r>
            <a:r>
              <a:rPr lang="ar-JO" dirty="0" smtClean="0"/>
              <a:t>: الثورة العربية الكبرى</a:t>
            </a:r>
          </a:p>
          <a:p>
            <a:r>
              <a:rPr lang="ar-JO" dirty="0" smtClean="0">
                <a:hlinkClick r:id="rId3" action="ppaction://hlinksldjump"/>
              </a:rPr>
              <a:t>ثانيا</a:t>
            </a:r>
            <a:r>
              <a:rPr lang="ar-JO" dirty="0" smtClean="0"/>
              <a:t> : تأسيس إمارة شرق الأردن </a:t>
            </a:r>
          </a:p>
          <a:p>
            <a:r>
              <a:rPr lang="ar-JO" dirty="0" smtClean="0">
                <a:hlinkClick r:id="rId3" action="ppaction://hlinksldjump"/>
              </a:rPr>
              <a:t>ثالثا </a:t>
            </a:r>
            <a:r>
              <a:rPr lang="ar-JO" dirty="0" smtClean="0"/>
              <a:t>: انجازات جلالة الملك عبد الله الأول</a:t>
            </a:r>
          </a:p>
          <a:p>
            <a:r>
              <a:rPr lang="ar-JO" dirty="0" smtClean="0">
                <a:hlinkClick r:id="rId3" action="ppaction://hlinksldjump"/>
              </a:rPr>
              <a:t>رابعا</a:t>
            </a:r>
            <a:r>
              <a:rPr lang="ar-JO" dirty="0" smtClean="0"/>
              <a:t> </a:t>
            </a:r>
            <a:r>
              <a:rPr lang="ar-JO" dirty="0"/>
              <a:t>: </a:t>
            </a:r>
            <a:r>
              <a:rPr lang="ar-JO" dirty="0" smtClean="0"/>
              <a:t>موقف جلالة الملك عبد الله الأول من القضية الفلسطينية </a:t>
            </a:r>
            <a:endParaRPr lang="ar-JO" dirty="0"/>
          </a:p>
          <a:p>
            <a:endParaRPr lang="ar-JO" dirty="0" smtClean="0"/>
          </a:p>
        </p:txBody>
      </p:sp>
      <p:sp>
        <p:nvSpPr>
          <p:cNvPr id="5" name="Left Arrow 4"/>
          <p:cNvSpPr/>
          <p:nvPr/>
        </p:nvSpPr>
        <p:spPr>
          <a:xfrm>
            <a:off x="766355" y="5730241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709" y="260740"/>
            <a:ext cx="5477691" cy="193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الثورة العربية الكبرى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49448"/>
            <a:ext cx="10515600" cy="43513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الثورة العربية الكبرى</a:t>
            </a:r>
            <a:r>
              <a:rPr lang="ar-JO" dirty="0" smtClean="0"/>
              <a:t>: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قائدها</a:t>
            </a:r>
            <a:r>
              <a:rPr lang="ar-JO" dirty="0" smtClean="0"/>
              <a:t>: الشريف الحسين بن علي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F0"/>
                </a:solidFill>
              </a:rPr>
              <a:t>تاريخ حدوثها</a:t>
            </a:r>
            <a:r>
              <a:rPr lang="ar-JO" dirty="0" smtClean="0"/>
              <a:t>: 10/حزيران/1916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سبب انطلاقها</a:t>
            </a:r>
            <a:r>
              <a:rPr lang="ar-JO" dirty="0" smtClean="0"/>
              <a:t>: لتخليص العرب من الظلم الذي لحق بهم نهاية حكم الدولة العثمانية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F0"/>
                </a:solidFill>
              </a:rPr>
              <a:t>أبناء الشريف الحسين: </a:t>
            </a:r>
            <a:r>
              <a:rPr lang="ar-JO" dirty="0" smtClean="0"/>
              <a:t>الأمير فيصل، الأمير عبد الله، الأمير علي والأمير زيد</a:t>
            </a:r>
            <a:endParaRPr lang="ar-JO" dirty="0"/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أهم إنجازات الثورة : </a:t>
            </a:r>
            <a:r>
              <a:rPr lang="ar-JO" dirty="0" smtClean="0"/>
              <a:t>تأسيس إمارة شرق الأردن.</a:t>
            </a: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838200" y="6017623"/>
            <a:ext cx="790303" cy="51639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814" y="1820637"/>
            <a:ext cx="3037100" cy="142534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779" y="4245430"/>
            <a:ext cx="4376057" cy="1772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تأسيس إمارة شرق الأردن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/>
            <a:r>
              <a:rPr lang="ar-JO" dirty="0" smtClean="0"/>
              <a:t> </a:t>
            </a:r>
            <a:r>
              <a:rPr lang="ar-JO" dirty="0" smtClean="0">
                <a:solidFill>
                  <a:schemeClr val="tx1"/>
                </a:solidFill>
              </a:rPr>
              <a:t>مؤسس إمارة شرق الأردن </a:t>
            </a:r>
            <a:r>
              <a:rPr lang="ar-JO" dirty="0" smtClean="0">
                <a:solidFill>
                  <a:srgbClr val="FF0000"/>
                </a:solidFill>
              </a:rPr>
              <a:t>هو الأمير عبد الله بن الشريف الحسين بن علي</a:t>
            </a:r>
            <a:r>
              <a:rPr lang="ar-JO" dirty="0">
                <a:solidFill>
                  <a:srgbClr val="FF0000"/>
                </a:solidFill>
              </a:rPr>
              <a:t>.</a:t>
            </a: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 وصل الأمير عبد الله إلى معان بعد انطلاق الثورة العربية الكبرى ثم انتقل إلى عمان حيث أسس إمارة شرق الأردن عام </a:t>
            </a:r>
            <a:r>
              <a:rPr lang="ar-JO" dirty="0" smtClean="0">
                <a:solidFill>
                  <a:srgbClr val="FF0000"/>
                </a:solidFill>
              </a:rPr>
              <a:t>1921 م </a:t>
            </a:r>
            <a:r>
              <a:rPr lang="ar-JO" dirty="0" smtClean="0"/>
              <a:t>.</a:t>
            </a:r>
          </a:p>
          <a:p>
            <a:pPr marL="0" indent="0" algn="r" rtl="1">
              <a:buNone/>
            </a:pPr>
            <a:r>
              <a:rPr lang="ar-JO" dirty="0" smtClean="0"/>
              <a:t>عرفت إمارة شرق الأردن باسم </a:t>
            </a:r>
            <a:r>
              <a:rPr lang="ar-JO" dirty="0" smtClean="0">
                <a:solidFill>
                  <a:srgbClr val="FF0000"/>
                </a:solidFill>
              </a:rPr>
              <a:t>حكومة الشرق العربي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 </a:t>
            </a:r>
            <a:r>
              <a:rPr lang="ar-JO" dirty="0" smtClean="0"/>
              <a:t>وخضعت للانتداب البريطاني حيث يعد الانتداب أحد أشكال الاستعمار .</a:t>
            </a:r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        </a:t>
            </a:r>
            <a:r>
              <a:rPr lang="ar-JO" dirty="0" smtClean="0">
                <a:solidFill>
                  <a:srgbClr val="FF0000"/>
                </a:solidFill>
              </a:rPr>
              <a:t>ما المقصود</a:t>
            </a:r>
            <a:r>
              <a:rPr lang="ar-JO" dirty="0" smtClean="0"/>
              <a:t> بالانتداب؟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B050"/>
                </a:solidFill>
              </a:rPr>
              <a:t>هو نظام وضعته الدول الاستعمارية الكبرى كوصاية على الدول الضعيفة او الناشئة جديدا 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60465" y="5991497"/>
            <a:ext cx="915489" cy="60093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Explosion 1 10"/>
          <p:cNvSpPr/>
          <p:nvPr/>
        </p:nvSpPr>
        <p:spPr>
          <a:xfrm>
            <a:off x="9281029" y="470880"/>
            <a:ext cx="1456640" cy="77247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متى ؟</a:t>
            </a:r>
            <a:endParaRPr lang="en-US" dirty="0"/>
          </a:p>
        </p:txBody>
      </p:sp>
      <p:pic>
        <p:nvPicPr>
          <p:cNvPr id="12" name="Content Placeholder 4" descr="Spotprent Smiley Vragen · Gratis afbeelding op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2563" y="4645746"/>
            <a:ext cx="649368" cy="48195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982" y="2827111"/>
            <a:ext cx="1924050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95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انجازات الامير عبد الله الاول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سعى الامير عبد الله منذ تأسيس الإمارة إلى تنظيم شؤونها حيث قام بـ :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1- تشكيل أول حكومة أردنية برئاسة رشد طليع.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2- إصدار أول دستور جديد للإمارة باسم القانون الأساسي.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3- بناء الأردن </a:t>
            </a:r>
            <a:r>
              <a:rPr lang="ar-JO" dirty="0" smtClean="0">
                <a:solidFill>
                  <a:srgbClr val="0070C0"/>
                </a:solidFill>
              </a:rPr>
              <a:t>الحديث وتأسيس </a:t>
            </a:r>
            <a:r>
              <a:rPr lang="ar-JO" dirty="0" smtClean="0">
                <a:solidFill>
                  <a:srgbClr val="0070C0"/>
                </a:solidFill>
              </a:rPr>
              <a:t>نواة الجيش العربي.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4- إعلان استقلال الوطن في 25/أيار/1946م وتأسيس المملكة الأردنية الهاشمية والمناداة بالأمير عبد الله ملكا دستوريا عليها. </a:t>
            </a:r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1 9"/>
          <p:cNvSpPr/>
          <p:nvPr/>
        </p:nvSpPr>
        <p:spPr>
          <a:xfrm>
            <a:off x="1570265" y="2062567"/>
            <a:ext cx="1883359" cy="77247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اذكر 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98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rtl="1"/>
            <a:r>
              <a:rPr lang="ar-JO" dirty="0" smtClean="0"/>
              <a:t>موقف جلالة الملك عبد الله الأول من القضية الفلسطينية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dirty="0" smtClean="0"/>
              <a:t>كان لجلالة الملك عبد الله الأول مواقف ثابتة تجاه القضية الفلسطينية ومن مواقفه : 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1- المشاركة في حرب عام 1948م التي قامت على ارض فلسطين.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2- مواصلة الجهود عربيا وعالميا لمنع قيام وطن قومي لليهود في فلسطين.</a:t>
            </a: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0070C0"/>
                </a:solidFill>
              </a:rPr>
              <a:t>3- </a:t>
            </a:r>
            <a:r>
              <a:rPr lang="ar-JO" dirty="0" smtClean="0">
                <a:solidFill>
                  <a:srgbClr val="0070C0"/>
                </a:solidFill>
              </a:rPr>
              <a:t>حماية المقدسات الدينية ، والحفاظ على المسجد الأقصى وكنيسة القيامة. </a:t>
            </a:r>
          </a:p>
          <a:p>
            <a:pPr marL="0" indent="0" algn="r" rtl="1">
              <a:buNone/>
            </a:pPr>
            <a:endParaRPr lang="ar-JO" dirty="0">
              <a:solidFill>
                <a:srgbClr val="0070C0"/>
              </a:solidFill>
            </a:endParaRPr>
          </a:p>
          <a:p>
            <a:pPr marL="0" indent="0" algn="r" rtl="1">
              <a:buNone/>
            </a:pPr>
            <a:r>
              <a:rPr lang="ar-JO" dirty="0" smtClean="0">
                <a:solidFill>
                  <a:srgbClr val="FF0000"/>
                </a:solidFill>
              </a:rPr>
              <a:t>وفاته </a:t>
            </a:r>
            <a:r>
              <a:rPr lang="ar-JO" dirty="0" smtClean="0">
                <a:solidFill>
                  <a:schemeClr val="tx1"/>
                </a:solidFill>
              </a:rPr>
              <a:t>: استشهد جلالة الملك المؤسس عبد الله الأول بينما كان يهم بدخول المسجد الأقصى في القدس لأداء صلاة الجمعة عام 1951م</a:t>
            </a:r>
          </a:p>
          <a:p>
            <a:pPr marL="0" indent="0" algn="r" rtl="1">
              <a:buNone/>
            </a:pPr>
            <a:endParaRPr lang="ar-JO" dirty="0" smtClean="0"/>
          </a:p>
        </p:txBody>
      </p:sp>
      <p:sp>
        <p:nvSpPr>
          <p:cNvPr id="6" name="Left Arrow 5">
            <a:hlinkClick r:id="rId2" action="ppaction://hlinksldjump"/>
          </p:cNvPr>
          <p:cNvSpPr/>
          <p:nvPr/>
        </p:nvSpPr>
        <p:spPr>
          <a:xfrm>
            <a:off x="400595" y="6008914"/>
            <a:ext cx="818605" cy="5366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 1 9"/>
          <p:cNvSpPr/>
          <p:nvPr/>
        </p:nvSpPr>
        <p:spPr>
          <a:xfrm>
            <a:off x="1219200" y="2283003"/>
            <a:ext cx="1883359" cy="772477"/>
          </a:xfrm>
          <a:prstGeom prst="irregularSeal1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اذكر 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56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326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جلالة الملك المؤسس عبد الله الأول </vt:lpstr>
      <vt:lpstr>الثورة العربية الكبرى </vt:lpstr>
      <vt:lpstr>تأسيس إمارة شرق الأردن</vt:lpstr>
      <vt:lpstr>انجازات الامير عبد الله الاول</vt:lpstr>
      <vt:lpstr>موقف جلالة الملك عبد الله الأول من القضية الفلسطينية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76</cp:revision>
  <dcterms:created xsi:type="dcterms:W3CDTF">2020-06-28T05:54:10Z</dcterms:created>
  <dcterms:modified xsi:type="dcterms:W3CDTF">2022-11-23T18:22:37Z</dcterms:modified>
</cp:coreProperties>
</file>