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0415-C3E2-4EC2-9F04-69EF3CF10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F41C7-3DBC-47FE-AC96-B5637FB6A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AA5F-957A-44BB-B8C7-988EC3F5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A7A17-A9BD-4FC9-A0BF-B0D00C2F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410AD-3FAC-4805-995E-D3E67A8D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53F88-22B1-43CB-BE76-012EB7FF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ECF9C-D076-44DB-94F2-F4B57E2B8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8D725-D1D9-4A28-A1E4-238E7CE4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06FD-D632-4BC7-AA9C-E6F382FE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E36C1-97BA-40F1-9CA6-1F1369C1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8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C5E8E-CB73-46BD-AB26-941FC3AFD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B6670-501E-4933-8810-2883505D4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35A27-99D1-4C18-8515-C7DA5A85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FC3CA-B2A3-4BED-9D7C-3438AD03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BBBA1-6CCC-44A9-8C8F-887C06BA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4F14-C58C-46A2-9768-9F48DFE6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5BE7B-9F9D-40CD-98C7-B30B2CDFA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3103-BD93-444D-AF15-674C4F42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FB009-70B4-4717-8C25-9E15122A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5AE9A-790A-4E00-B99B-EDB51C5A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7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0B3E-549F-4C2B-A4CF-6C5CEE2D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F30E6-18DB-4CC4-8DB1-146B6D82D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7A9AC-CE47-4EE5-BD61-6AE77C24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1F2D-A928-45E0-AB16-6FDC0F55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B1E4-570D-4A34-9CC8-775886E7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FF9D-43ED-4412-9524-D7C66F20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39E1A-0AD2-4500-B828-BEED15891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9AF1E-CFB9-4EA8-8410-E89AA5B56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BBD03-6AF1-4C5B-B3E6-EB3463800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8A7AB-7830-43FA-8755-B1659143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A1CB3-9108-4A90-BA8E-EBA8441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6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3C0F-B3FE-48F8-8260-324F44A6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3C11A-1470-47C5-B2B9-403C78F92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89D3E-2008-498E-B59A-0C873DEB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DB376-2720-4F9A-8092-70490C17D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8DDB0-4369-433B-91F6-23877340B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61BED-8328-4E25-8C2B-7E20784C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BEADB-57C1-4F89-8655-CEC9B237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19F18-05D2-4EC2-BE84-1C0E1E35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04F3-E7DC-43A3-89D3-A6AFA94B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29A72-65F9-4F01-A704-649B9931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AA643-4199-475E-BC67-C5F5ABF8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7883D-2F79-469D-B0B8-E0F35332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6B35F-71CD-4C2B-A340-5245726A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053DE-6F4F-4239-A3B9-993ED2CF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FE530-1FAB-4AC8-AFB6-66765D4F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EF79-B3B1-40C7-8DF3-E255630A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66ECF-E40B-4AE8-A412-18027362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E3216-5735-412C-899E-B75153B31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788C4-DF13-47B2-9D45-A551B291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B72B3-89C8-4FFC-A985-CBE33D8E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1197E-4F7F-42AE-9210-49C1F84C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E644-2FEC-455A-870D-724D9D34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EB35B-026B-49D1-B453-574873E73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91218-D752-41D6-B477-5CD57C914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1D2A5-7B27-4D37-86F3-643DE33D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D76D3-571E-4FEC-AA1E-E4DB1292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ECF0F-E18B-435A-8E49-0D13A3BA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8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E4660-4BD4-4D45-86CB-271DEC37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45FC1-78D2-4891-9510-84A9ED4E8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BD7F0-F8DE-435A-B0C8-6ECE243D4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1C82-38CB-4F03-9AC6-CD341E2318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5B433-6439-4EC7-A3CC-51C8CA70E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34001-609A-4BCD-BAA9-30A648BE7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D51D-14B1-4F1E-819B-CC83D7FAE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DF42E6-0BA9-46C2-91BC-49B0CB6F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Heartbeat </a:t>
            </a:r>
          </a:p>
        </p:txBody>
      </p:sp>
      <p:pic>
        <p:nvPicPr>
          <p:cNvPr id="1026" name="Picture 2" descr="HEARTBEAT by David Yoo | English - Quizizz">
            <a:extLst>
              <a:ext uri="{FF2B5EF4-FFF2-40B4-BE49-F238E27FC236}">
                <a16:creationId xmlns:a16="http://schemas.microsoft.com/office/drawing/2014/main" id="{A2D59BCA-0E2D-40AA-BFA3-FF205B36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72" y="1690688"/>
            <a:ext cx="8572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6B81-2F93-4A6F-824D-3DCBB2A5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Page 103 Analyze Character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33323-2D19-4ABE-8B3A-F98B66C0E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50000" r="3044" b="22319"/>
          <a:stretch/>
        </p:blipFill>
        <p:spPr>
          <a:xfrm>
            <a:off x="2710068" y="4139294"/>
            <a:ext cx="6771863" cy="2592120"/>
          </a:xfrm>
          <a:prstGeom prst="rect">
            <a:avLst/>
          </a:prstGeom>
        </p:spPr>
      </p:pic>
      <p:pic>
        <p:nvPicPr>
          <p:cNvPr id="1026" name="Picture 2" descr="The person who is laughing, In a lot of humor, Put his hand up to close his  eyes. pop art retro vector illustration comic cartoon kitsch vintage  drawing Stock Vector | Adobe">
            <a:extLst>
              <a:ext uri="{FF2B5EF4-FFF2-40B4-BE49-F238E27FC236}">
                <a16:creationId xmlns:a16="http://schemas.microsoft.com/office/drawing/2014/main" id="{97645D28-A747-421F-873F-851E71D92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22" y="1266708"/>
            <a:ext cx="3007139" cy="25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5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FF0-F10C-4BED-AC5A-B34AD82C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Page 104 Analyze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9F9AC-EBD2-4DE0-819B-0148140B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41764" r="6378" b="23921"/>
          <a:stretch/>
        </p:blipFill>
        <p:spPr>
          <a:xfrm>
            <a:off x="2266122" y="2822713"/>
            <a:ext cx="7818782" cy="23191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2F24D5-C1DA-4CE7-B384-CBD61129FDB2}"/>
              </a:ext>
            </a:extLst>
          </p:cNvPr>
          <p:cNvSpPr/>
          <p:nvPr/>
        </p:nvSpPr>
        <p:spPr>
          <a:xfrm>
            <a:off x="2438400" y="2928730"/>
            <a:ext cx="3326296" cy="238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482 Internal Conflict Illustrations &amp; Clip Art - iStock">
            <a:extLst>
              <a:ext uri="{FF2B5EF4-FFF2-40B4-BE49-F238E27FC236}">
                <a16:creationId xmlns:a16="http://schemas.microsoft.com/office/drawing/2014/main" id="{0158FE72-F211-4F82-88D8-6F39AF01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0" y="421171"/>
            <a:ext cx="2401074" cy="24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uggling Person Stock Illustrations – 661 Struggling Person Stock  Illustrations, Vectors &amp; Clipart - Dreamstime">
            <a:extLst>
              <a:ext uri="{FF2B5EF4-FFF2-40B4-BE49-F238E27FC236}">
                <a16:creationId xmlns:a16="http://schemas.microsoft.com/office/drawing/2014/main" id="{BFB856C2-09F5-4695-BFF9-1FDE38F69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3"/>
          <a:stretch/>
        </p:blipFill>
        <p:spPr bwMode="auto">
          <a:xfrm>
            <a:off x="9145850" y="184611"/>
            <a:ext cx="2810041" cy="23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2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D2AC-1D8A-44CC-A164-CDFED2E1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Page 105 Again and Again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A0A82-7187-4052-8A4C-2E738C113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60097" r="3912" b="5324"/>
          <a:stretch/>
        </p:blipFill>
        <p:spPr>
          <a:xfrm>
            <a:off x="2146852" y="4121426"/>
            <a:ext cx="8163339" cy="23714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20736C-7AFF-4E4B-98CC-9777D1A1BC52}"/>
              </a:ext>
            </a:extLst>
          </p:cNvPr>
          <p:cNvSpPr/>
          <p:nvPr/>
        </p:nvSpPr>
        <p:spPr>
          <a:xfrm>
            <a:off x="2385391" y="4121426"/>
            <a:ext cx="5552661" cy="278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ptical Illusion clip art (107751) Free SVG Download / 4 Vector">
            <a:extLst>
              <a:ext uri="{FF2B5EF4-FFF2-40B4-BE49-F238E27FC236}">
                <a16:creationId xmlns:a16="http://schemas.microsoft.com/office/drawing/2014/main" id="{0E7A6DFA-6121-4549-856B-E7A67298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32" y="1598233"/>
            <a:ext cx="5149577" cy="280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9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F616-911F-43BA-A405-D1D40021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Page 105 Contrast and Contradictions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E13F9-4E6D-4580-A577-C0D30739C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59517" r="5797" b="9758"/>
          <a:stretch/>
        </p:blipFill>
        <p:spPr>
          <a:xfrm>
            <a:off x="1099682" y="4081670"/>
            <a:ext cx="9038232" cy="2411205"/>
          </a:xfrm>
          <a:prstGeom prst="rect">
            <a:avLst/>
          </a:prstGeom>
        </p:spPr>
      </p:pic>
      <p:pic>
        <p:nvPicPr>
          <p:cNvPr id="4098" name="Picture 2" descr="Contrasts and Contradictions Full - YouTube">
            <a:extLst>
              <a:ext uri="{FF2B5EF4-FFF2-40B4-BE49-F238E27FC236}">
                <a16:creationId xmlns:a16="http://schemas.microsoft.com/office/drawing/2014/main" id="{8B514ED3-FC49-4D3F-9B8D-F4C00EAB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05" y="1282977"/>
            <a:ext cx="4916556" cy="27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A3100A-CF05-44B3-8C6A-FFB987202ECA}"/>
              </a:ext>
            </a:extLst>
          </p:cNvPr>
          <p:cNvSpPr/>
          <p:nvPr/>
        </p:nvSpPr>
        <p:spPr>
          <a:xfrm>
            <a:off x="1457739" y="4187687"/>
            <a:ext cx="6096000" cy="463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5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CC21-9A70-483E-954C-4E6C8824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page 106 Analyze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3D650-7610-4312-914F-8630D0DA0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7" b="38164"/>
          <a:stretch/>
        </p:blipFill>
        <p:spPr>
          <a:xfrm>
            <a:off x="1524000" y="2160104"/>
            <a:ext cx="9144000" cy="2080592"/>
          </a:xfrm>
          <a:prstGeom prst="rect">
            <a:avLst/>
          </a:prstGeom>
        </p:spPr>
      </p:pic>
      <p:pic>
        <p:nvPicPr>
          <p:cNvPr id="5124" name="Picture 4" descr="Expectations Stock Illustrations – 2,823 Expectations Stock Illustrations,  Vectors &amp; Clipart - Dreamstime">
            <a:extLst>
              <a:ext uri="{FF2B5EF4-FFF2-40B4-BE49-F238E27FC236}">
                <a16:creationId xmlns:a16="http://schemas.microsoft.com/office/drawing/2014/main" id="{7606356D-0F0E-430B-A937-02225878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35" y="4511956"/>
            <a:ext cx="5314121" cy="22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2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3B59-26C4-4B5F-873E-AF7DC44D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page 107 Analyze Character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EA3C5-3876-47AF-9525-51B368A4B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1" b="10531"/>
          <a:stretch/>
        </p:blipFill>
        <p:spPr>
          <a:xfrm>
            <a:off x="1524000" y="3644348"/>
            <a:ext cx="9144000" cy="2491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CF091-690A-48FC-A3D4-0032E0238084}"/>
              </a:ext>
            </a:extLst>
          </p:cNvPr>
          <p:cNvSpPr/>
          <p:nvPr/>
        </p:nvSpPr>
        <p:spPr>
          <a:xfrm>
            <a:off x="1881809" y="3644348"/>
            <a:ext cx="4306956" cy="503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haracter Traits T-shirt Teaching Resources | Teachers Pay Teachers">
            <a:extLst>
              <a:ext uri="{FF2B5EF4-FFF2-40B4-BE49-F238E27FC236}">
                <a16:creationId xmlns:a16="http://schemas.microsoft.com/office/drawing/2014/main" id="{2CB33504-CAA2-415B-A536-8378C97E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9" y="1778690"/>
            <a:ext cx="4306956" cy="23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2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Heartbeat </vt:lpstr>
      <vt:lpstr>Page 103 Analyze Character</vt:lpstr>
      <vt:lpstr>Page 104 Analyze Conflict</vt:lpstr>
      <vt:lpstr>Page 105 Again and Again</vt:lpstr>
      <vt:lpstr>Page 105 Contrast and Contradictions</vt:lpstr>
      <vt:lpstr>page 106 Analyze Conflict</vt:lpstr>
      <vt:lpstr>page 107 Analyze Character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Heartbeat </dc:title>
  <dc:creator>L.Mriesh</dc:creator>
  <cp:lastModifiedBy>L.Mriesh</cp:lastModifiedBy>
  <cp:revision>15</cp:revision>
  <dcterms:created xsi:type="dcterms:W3CDTF">2022-11-02T09:36:40Z</dcterms:created>
  <dcterms:modified xsi:type="dcterms:W3CDTF">2022-11-22T10:44:31Z</dcterms:modified>
</cp:coreProperties>
</file>