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0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4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9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04-Aug-20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7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04-Aug-20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6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04-Aug-20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5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8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04-Aug-20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5F2BCE1-DB1B-4D65-BEE5-2356B9CE0B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t="25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225167-F453-4AB3-94EF-71477F73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0" dirty="0">
                <a:solidFill>
                  <a:schemeClr val="bg1"/>
                </a:solidFill>
              </a:rPr>
              <a:t>Inside our Planet ?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1F29A-1DEE-491F-913D-89F6A39B8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7400" dirty="0"/>
              <a:t>Answer the questions</a:t>
            </a:r>
            <a:br>
              <a:rPr lang="en-US" sz="7400" dirty="0"/>
            </a:br>
            <a:r>
              <a:rPr lang="en-US" sz="7400" dirty="0"/>
              <a:t>page 32 Ex. B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729A9"/>
          </a:solidFill>
          <a:ln w="38100" cap="rnd">
            <a:solidFill>
              <a:srgbClr val="E729A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69902-E766-4EAA-ACDE-BF7C289C8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29" r="453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00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0ADCE-B71E-496B-8F95-3CD26B47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200"/>
              <a:t>1. The earth has four layers.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729A9"/>
          </a:solidFill>
          <a:ln w="38100" cap="rnd">
            <a:solidFill>
              <a:srgbClr val="E729A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6CAA9-9A24-4928-8605-2A03DC68A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88" r="1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299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E729A9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CAA06-3B07-412D-A08A-C5D40D03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37" y="1298448"/>
            <a:ext cx="589517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500">
                <a:solidFill>
                  <a:srgbClr val="FFFFFF"/>
                </a:solidFill>
              </a:rPr>
              <a:t>2. The inner core is surrounded by the outer core, which is liquid.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085" y="5439978"/>
            <a:ext cx="5897880" cy="27432"/>
          </a:xfrm>
          <a:custGeom>
            <a:avLst/>
            <a:gdLst>
              <a:gd name="connsiteX0" fmla="*/ 0 w 5897880"/>
              <a:gd name="connsiteY0" fmla="*/ 0 h 27432"/>
              <a:gd name="connsiteX1" fmla="*/ 537362 w 5897880"/>
              <a:gd name="connsiteY1" fmla="*/ 0 h 27432"/>
              <a:gd name="connsiteX2" fmla="*/ 1133704 w 5897880"/>
              <a:gd name="connsiteY2" fmla="*/ 0 h 27432"/>
              <a:gd name="connsiteX3" fmla="*/ 1671066 w 5897880"/>
              <a:gd name="connsiteY3" fmla="*/ 0 h 27432"/>
              <a:gd name="connsiteX4" fmla="*/ 2385365 w 5897880"/>
              <a:gd name="connsiteY4" fmla="*/ 0 h 27432"/>
              <a:gd name="connsiteX5" fmla="*/ 3040685 w 5897880"/>
              <a:gd name="connsiteY5" fmla="*/ 0 h 27432"/>
              <a:gd name="connsiteX6" fmla="*/ 3696005 w 5897880"/>
              <a:gd name="connsiteY6" fmla="*/ 0 h 27432"/>
              <a:gd name="connsiteX7" fmla="*/ 4469282 w 5897880"/>
              <a:gd name="connsiteY7" fmla="*/ 0 h 27432"/>
              <a:gd name="connsiteX8" fmla="*/ 5183581 w 5897880"/>
              <a:gd name="connsiteY8" fmla="*/ 0 h 27432"/>
              <a:gd name="connsiteX9" fmla="*/ 5897880 w 5897880"/>
              <a:gd name="connsiteY9" fmla="*/ 0 h 27432"/>
              <a:gd name="connsiteX10" fmla="*/ 5897880 w 5897880"/>
              <a:gd name="connsiteY10" fmla="*/ 27432 h 27432"/>
              <a:gd name="connsiteX11" fmla="*/ 5419496 w 5897880"/>
              <a:gd name="connsiteY11" fmla="*/ 27432 h 27432"/>
              <a:gd name="connsiteX12" fmla="*/ 4882134 w 5897880"/>
              <a:gd name="connsiteY12" fmla="*/ 27432 h 27432"/>
              <a:gd name="connsiteX13" fmla="*/ 4167835 w 5897880"/>
              <a:gd name="connsiteY13" fmla="*/ 27432 h 27432"/>
              <a:gd name="connsiteX14" fmla="*/ 3394558 w 5897880"/>
              <a:gd name="connsiteY14" fmla="*/ 27432 h 27432"/>
              <a:gd name="connsiteX15" fmla="*/ 2798216 w 5897880"/>
              <a:gd name="connsiteY15" fmla="*/ 27432 h 27432"/>
              <a:gd name="connsiteX16" fmla="*/ 2024939 w 5897880"/>
              <a:gd name="connsiteY16" fmla="*/ 27432 h 27432"/>
              <a:gd name="connsiteX17" fmla="*/ 1487576 w 5897880"/>
              <a:gd name="connsiteY17" fmla="*/ 27432 h 27432"/>
              <a:gd name="connsiteX18" fmla="*/ 1009193 w 5897880"/>
              <a:gd name="connsiteY18" fmla="*/ 27432 h 27432"/>
              <a:gd name="connsiteX19" fmla="*/ 0 w 5897880"/>
              <a:gd name="connsiteY19" fmla="*/ 27432 h 27432"/>
              <a:gd name="connsiteX20" fmla="*/ 0 w 5897880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27432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716" y="13055"/>
                  <a:pt x="5897707" y="18641"/>
                  <a:pt x="5897880" y="27432"/>
                </a:cubicBezTo>
                <a:cubicBezTo>
                  <a:pt x="5682742" y="40412"/>
                  <a:pt x="5520014" y="23844"/>
                  <a:pt x="5419496" y="27432"/>
                </a:cubicBezTo>
                <a:cubicBezTo>
                  <a:pt x="5318978" y="31020"/>
                  <a:pt x="5012864" y="6698"/>
                  <a:pt x="4882134" y="27432"/>
                </a:cubicBezTo>
                <a:cubicBezTo>
                  <a:pt x="4751404" y="48166"/>
                  <a:pt x="4313676" y="5207"/>
                  <a:pt x="4167835" y="27432"/>
                </a:cubicBezTo>
                <a:cubicBezTo>
                  <a:pt x="4021994" y="49657"/>
                  <a:pt x="3715729" y="59193"/>
                  <a:pt x="3394558" y="27432"/>
                </a:cubicBezTo>
                <a:cubicBezTo>
                  <a:pt x="3073387" y="-4329"/>
                  <a:pt x="3093227" y="38972"/>
                  <a:pt x="2798216" y="27432"/>
                </a:cubicBezTo>
                <a:cubicBezTo>
                  <a:pt x="2503205" y="15892"/>
                  <a:pt x="2297615" y="31603"/>
                  <a:pt x="2024939" y="27432"/>
                </a:cubicBezTo>
                <a:cubicBezTo>
                  <a:pt x="1752263" y="23261"/>
                  <a:pt x="1629814" y="3659"/>
                  <a:pt x="1487576" y="27432"/>
                </a:cubicBezTo>
                <a:cubicBezTo>
                  <a:pt x="1345338" y="51205"/>
                  <a:pt x="1238885" y="24954"/>
                  <a:pt x="1009193" y="27432"/>
                </a:cubicBezTo>
                <a:cubicBezTo>
                  <a:pt x="779501" y="29910"/>
                  <a:pt x="441829" y="-15535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5897880" h="27432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677" y="11634"/>
                  <a:pt x="5899083" y="16994"/>
                  <a:pt x="5897880" y="27432"/>
                </a:cubicBezTo>
                <a:cubicBezTo>
                  <a:pt x="5630425" y="7719"/>
                  <a:pt x="5532865" y="21388"/>
                  <a:pt x="5242560" y="27432"/>
                </a:cubicBezTo>
                <a:cubicBezTo>
                  <a:pt x="4952255" y="33476"/>
                  <a:pt x="4783060" y="14892"/>
                  <a:pt x="4646219" y="27432"/>
                </a:cubicBezTo>
                <a:cubicBezTo>
                  <a:pt x="4509378" y="39972"/>
                  <a:pt x="4163771" y="-4851"/>
                  <a:pt x="3872941" y="27432"/>
                </a:cubicBezTo>
                <a:cubicBezTo>
                  <a:pt x="3582111" y="59715"/>
                  <a:pt x="3362704" y="7742"/>
                  <a:pt x="3099664" y="27432"/>
                </a:cubicBezTo>
                <a:cubicBezTo>
                  <a:pt x="2836624" y="47122"/>
                  <a:pt x="2747441" y="28801"/>
                  <a:pt x="2562301" y="27432"/>
                </a:cubicBezTo>
                <a:cubicBezTo>
                  <a:pt x="2377161" y="26063"/>
                  <a:pt x="2104946" y="30879"/>
                  <a:pt x="1906981" y="27432"/>
                </a:cubicBezTo>
                <a:cubicBezTo>
                  <a:pt x="1709016" y="23985"/>
                  <a:pt x="1304654" y="6821"/>
                  <a:pt x="1133704" y="27432"/>
                </a:cubicBezTo>
                <a:cubicBezTo>
                  <a:pt x="962754" y="48043"/>
                  <a:pt x="457048" y="12129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53BEA983-EAAB-42FB-84E9-E77708168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5440680"/>
            <a:ext cx="3200400" cy="27432"/>
          </a:xfrm>
          <a:custGeom>
            <a:avLst/>
            <a:gdLst>
              <a:gd name="connsiteX0" fmla="*/ 0 w 3200400"/>
              <a:gd name="connsiteY0" fmla="*/ 0 h 27432"/>
              <a:gd name="connsiteX1" fmla="*/ 608076 w 3200400"/>
              <a:gd name="connsiteY1" fmla="*/ 0 h 27432"/>
              <a:gd name="connsiteX2" fmla="*/ 1248156 w 3200400"/>
              <a:gd name="connsiteY2" fmla="*/ 0 h 27432"/>
              <a:gd name="connsiteX3" fmla="*/ 1920240 w 3200400"/>
              <a:gd name="connsiteY3" fmla="*/ 0 h 27432"/>
              <a:gd name="connsiteX4" fmla="*/ 2592324 w 3200400"/>
              <a:gd name="connsiteY4" fmla="*/ 0 h 27432"/>
              <a:gd name="connsiteX5" fmla="*/ 3200400 w 3200400"/>
              <a:gd name="connsiteY5" fmla="*/ 0 h 27432"/>
              <a:gd name="connsiteX6" fmla="*/ 3200400 w 3200400"/>
              <a:gd name="connsiteY6" fmla="*/ 27432 h 27432"/>
              <a:gd name="connsiteX7" fmla="*/ 2496312 w 3200400"/>
              <a:gd name="connsiteY7" fmla="*/ 27432 h 27432"/>
              <a:gd name="connsiteX8" fmla="*/ 1792224 w 3200400"/>
              <a:gd name="connsiteY8" fmla="*/ 27432 h 27432"/>
              <a:gd name="connsiteX9" fmla="*/ 1152144 w 3200400"/>
              <a:gd name="connsiteY9" fmla="*/ 27432 h 27432"/>
              <a:gd name="connsiteX10" fmla="*/ 0 w 3200400"/>
              <a:gd name="connsiteY10" fmla="*/ 27432 h 27432"/>
              <a:gd name="connsiteX11" fmla="*/ 0 w 320040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0400" h="27432" fill="none" extrusionOk="0">
                <a:moveTo>
                  <a:pt x="0" y="0"/>
                </a:moveTo>
                <a:cubicBezTo>
                  <a:pt x="176560" y="-17034"/>
                  <a:pt x="345323" y="-28956"/>
                  <a:pt x="608076" y="0"/>
                </a:cubicBezTo>
                <a:cubicBezTo>
                  <a:pt x="870829" y="28956"/>
                  <a:pt x="955637" y="-27357"/>
                  <a:pt x="1248156" y="0"/>
                </a:cubicBezTo>
                <a:cubicBezTo>
                  <a:pt x="1540675" y="27357"/>
                  <a:pt x="1624069" y="30558"/>
                  <a:pt x="1920240" y="0"/>
                </a:cubicBezTo>
                <a:cubicBezTo>
                  <a:pt x="2216411" y="-30558"/>
                  <a:pt x="2344585" y="12271"/>
                  <a:pt x="2592324" y="0"/>
                </a:cubicBezTo>
                <a:cubicBezTo>
                  <a:pt x="2840063" y="-12271"/>
                  <a:pt x="2987913" y="7129"/>
                  <a:pt x="3200400" y="0"/>
                </a:cubicBezTo>
                <a:cubicBezTo>
                  <a:pt x="3199234" y="7395"/>
                  <a:pt x="3200445" y="21864"/>
                  <a:pt x="3200400" y="27432"/>
                </a:cubicBezTo>
                <a:cubicBezTo>
                  <a:pt x="2991642" y="45977"/>
                  <a:pt x="2778729" y="1200"/>
                  <a:pt x="2496312" y="27432"/>
                </a:cubicBezTo>
                <a:cubicBezTo>
                  <a:pt x="2213895" y="53664"/>
                  <a:pt x="2080041" y="8460"/>
                  <a:pt x="1792224" y="27432"/>
                </a:cubicBezTo>
                <a:cubicBezTo>
                  <a:pt x="1504407" y="46404"/>
                  <a:pt x="1357364" y="6320"/>
                  <a:pt x="1152144" y="27432"/>
                </a:cubicBezTo>
                <a:cubicBezTo>
                  <a:pt x="946924" y="48544"/>
                  <a:pt x="515176" y="6141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00400" h="27432" stroke="0" extrusionOk="0">
                <a:moveTo>
                  <a:pt x="0" y="0"/>
                </a:moveTo>
                <a:cubicBezTo>
                  <a:pt x="273892" y="-2049"/>
                  <a:pt x="368520" y="4190"/>
                  <a:pt x="608076" y="0"/>
                </a:cubicBezTo>
                <a:cubicBezTo>
                  <a:pt x="847632" y="-4190"/>
                  <a:pt x="971999" y="7437"/>
                  <a:pt x="1152144" y="0"/>
                </a:cubicBezTo>
                <a:cubicBezTo>
                  <a:pt x="1332289" y="-7437"/>
                  <a:pt x="1665848" y="24107"/>
                  <a:pt x="1856232" y="0"/>
                </a:cubicBezTo>
                <a:cubicBezTo>
                  <a:pt x="2046616" y="-24107"/>
                  <a:pt x="2167965" y="18079"/>
                  <a:pt x="2464308" y="0"/>
                </a:cubicBezTo>
                <a:cubicBezTo>
                  <a:pt x="2760651" y="-18079"/>
                  <a:pt x="2877599" y="28161"/>
                  <a:pt x="3200400" y="0"/>
                </a:cubicBezTo>
                <a:cubicBezTo>
                  <a:pt x="3200593" y="12649"/>
                  <a:pt x="3199412" y="17989"/>
                  <a:pt x="3200400" y="27432"/>
                </a:cubicBezTo>
                <a:cubicBezTo>
                  <a:pt x="2978255" y="22115"/>
                  <a:pt x="2854979" y="18349"/>
                  <a:pt x="2560320" y="27432"/>
                </a:cubicBezTo>
                <a:cubicBezTo>
                  <a:pt x="2265661" y="36515"/>
                  <a:pt x="2043241" y="2929"/>
                  <a:pt x="1856232" y="27432"/>
                </a:cubicBezTo>
                <a:cubicBezTo>
                  <a:pt x="1669223" y="51935"/>
                  <a:pt x="1428863" y="5228"/>
                  <a:pt x="1312164" y="27432"/>
                </a:cubicBezTo>
                <a:cubicBezTo>
                  <a:pt x="1195465" y="49636"/>
                  <a:pt x="838125" y="31438"/>
                  <a:pt x="672084" y="27432"/>
                </a:cubicBezTo>
                <a:cubicBezTo>
                  <a:pt x="506043" y="23426"/>
                  <a:pt x="200317" y="-1243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729A9"/>
          </a:solidFill>
          <a:ln w="41275" cap="rnd">
            <a:solidFill>
              <a:srgbClr val="E729A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3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E64A9-F7D8-402F-89BD-334A637BCC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59" r="1" b="1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85739-DD0B-4927-AB1A-E9FA82DC6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chemeClr val="bg1"/>
                </a:solidFill>
              </a:rPr>
              <a:t>3. Magma collects in pockets called magma chambers. </a:t>
            </a:r>
          </a:p>
        </p:txBody>
      </p:sp>
    </p:spTree>
    <p:extLst>
      <p:ext uri="{BB962C8B-B14F-4D97-AF65-F5344CB8AC3E}">
        <p14:creationId xmlns:p14="http://schemas.microsoft.com/office/powerpoint/2010/main" val="255365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FE357-F628-4D3C-9F9D-6DFC9B9B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700"/>
              <a:t>4. The thickest part of the crust is under the land.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729A9"/>
          </a:solidFill>
          <a:ln w="38100" cap="rnd">
            <a:solidFill>
              <a:srgbClr val="E729A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Mining Tools">
            <a:extLst>
              <a:ext uri="{FF2B5EF4-FFF2-40B4-BE49-F238E27FC236}">
                <a16:creationId xmlns:a16="http://schemas.microsoft.com/office/drawing/2014/main" id="{D43E9339-547E-4EA5-A626-F6A556364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40" y="1371600"/>
            <a:ext cx="4087368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23DE3-1E71-4508-824F-0B763668F8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59" r="1" b="1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71C36-DE1F-4A76-9883-544029F0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solidFill>
                  <a:schemeClr val="bg1"/>
                </a:solidFill>
              </a:rPr>
              <a:t>5. Plate tectonic is the movement of plates. As the plates collide, they fold upwards to form mountains </a:t>
            </a:r>
          </a:p>
        </p:txBody>
      </p:sp>
    </p:spTree>
    <p:extLst>
      <p:ext uri="{BB962C8B-B14F-4D97-AF65-F5344CB8AC3E}">
        <p14:creationId xmlns:p14="http://schemas.microsoft.com/office/powerpoint/2010/main" val="148580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5F2BB-3B95-4AD5-A172-1F93273D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300">
                <a:solidFill>
                  <a:srgbClr val="E729A9"/>
                </a:solidFill>
              </a:rPr>
              <a:t>6. The rock cycle is caused by effects on rocks being eroded by weather, worn down by people and animals, and movements in the earth.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729A9"/>
          </a:solidFill>
          <a:ln w="38100" cap="rnd">
            <a:solidFill>
              <a:srgbClr val="E729A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1960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42541"/>
      </a:dk2>
      <a:lt2>
        <a:srgbClr val="E2E8E4"/>
      </a:lt2>
      <a:accent1>
        <a:srgbClr val="E729A9"/>
      </a:accent1>
      <a:accent2>
        <a:srgbClr val="C417D5"/>
      </a:accent2>
      <a:accent3>
        <a:srgbClr val="8729E7"/>
      </a:accent3>
      <a:accent4>
        <a:srgbClr val="4539DB"/>
      </a:accent4>
      <a:accent5>
        <a:srgbClr val="296AE7"/>
      </a:accent5>
      <a:accent6>
        <a:srgbClr val="17A7D5"/>
      </a:accent6>
      <a:hlink>
        <a:srgbClr val="576BC7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110</Words>
  <Application>Microsoft Office PowerPoint</Application>
  <PresentationFormat>Widescreen</PresentationFormat>
  <Paragraphs>8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Modern Love</vt:lpstr>
      <vt:lpstr>The Hand</vt:lpstr>
      <vt:lpstr>SketchyVTI</vt:lpstr>
      <vt:lpstr>Inside our Planet ?</vt:lpstr>
      <vt:lpstr>Answer the questions page 32 Ex. B</vt:lpstr>
      <vt:lpstr>1. The earth has four layers.</vt:lpstr>
      <vt:lpstr>2. The inner core is surrounded by the outer core, which is liquid.</vt:lpstr>
      <vt:lpstr>3. Magma collects in pockets called magma chambers. </vt:lpstr>
      <vt:lpstr>4. The thickest part of the crust is under the land.</vt:lpstr>
      <vt:lpstr>5. Plate tectonic is the movement of plates. As the plates collide, they fold upwards to form mountains </vt:lpstr>
      <vt:lpstr>6. The rock cycle is caused by effects on rocks being eroded by weather, worn down by people and animals, and movements in the earth.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our Planet ?</dc:title>
  <dc:creator>Lubna Mreish</dc:creator>
  <cp:lastModifiedBy>Lubna Mreish</cp:lastModifiedBy>
  <cp:revision>5</cp:revision>
  <dcterms:created xsi:type="dcterms:W3CDTF">2020-08-04T15:07:13Z</dcterms:created>
  <dcterms:modified xsi:type="dcterms:W3CDTF">2020-08-04T15:20:07Z</dcterms:modified>
</cp:coreProperties>
</file>