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4" r:id="rId5"/>
    <p:sldId id="258" r:id="rId6"/>
    <p:sldId id="263" r:id="rId7"/>
    <p:sldId id="259" r:id="rId8"/>
    <p:sldId id="265" r:id="rId9"/>
    <p:sldId id="260" r:id="rId10"/>
    <p:sldId id="267" r:id="rId11"/>
    <p:sldId id="261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870-CD0F-4BB8-93C8-6D57EDCA232C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90F-24FD-45B8-AB97-6B5BC7E04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870-CD0F-4BB8-93C8-6D57EDCA232C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90F-24FD-45B8-AB97-6B5BC7E04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870-CD0F-4BB8-93C8-6D57EDCA232C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90F-24FD-45B8-AB97-6B5BC7E04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870-CD0F-4BB8-93C8-6D57EDCA232C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90F-24FD-45B8-AB97-6B5BC7E04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870-CD0F-4BB8-93C8-6D57EDCA232C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90F-24FD-45B8-AB97-6B5BC7E04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870-CD0F-4BB8-93C8-6D57EDCA232C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90F-24FD-45B8-AB97-6B5BC7E04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870-CD0F-4BB8-93C8-6D57EDCA232C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90F-24FD-45B8-AB97-6B5BC7E04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870-CD0F-4BB8-93C8-6D57EDCA232C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90F-24FD-45B8-AB97-6B5BC7E04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870-CD0F-4BB8-93C8-6D57EDCA232C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90F-24FD-45B8-AB97-6B5BC7E04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870-CD0F-4BB8-93C8-6D57EDCA232C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90F-24FD-45B8-AB97-6B5BC7E04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870-CD0F-4BB8-93C8-6D57EDCA232C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90F-24FD-45B8-AB97-6B5BC7E04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A9870-CD0F-4BB8-93C8-6D57EDCA232C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D390F-24FD-45B8-AB97-6B5BC7E04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zNcoENNsx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Video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The secret of long life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https://www.youtube.com/watch?v=OzNcoENNsxQ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CEF1-1FBF-40D1-81E5-86DAC837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Fast: a period of time when no food is eaten.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Image result for consumption">
            <a:extLst>
              <a:ext uri="{FF2B5EF4-FFF2-40B4-BE49-F238E27FC236}">
                <a16:creationId xmlns:a16="http://schemas.microsoft.com/office/drawing/2014/main" id="{47C65923-286E-4D45-9470-7BD51CD3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8064896" cy="4711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053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Trait/ consumption/ life expectancy/dementia/ fast </a:t>
            </a:r>
            <a:endParaRPr lang="en-US" dirty="0"/>
          </a:p>
        </p:txBody>
      </p:sp>
      <p:pic>
        <p:nvPicPr>
          <p:cNvPr id="1026" name="Picture 2" descr="Image result for fast without f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62473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en-US" dirty="0"/>
              <a:t>Water </a:t>
            </a:r>
            <a:r>
              <a:rPr lang="en-US" b="1" dirty="0"/>
              <a:t>consumption</a:t>
            </a:r>
            <a:r>
              <a:rPr lang="en-US" dirty="0"/>
              <a:t> decreased during the winter.</a:t>
            </a:r>
            <a:br>
              <a:rPr lang="en-US" dirty="0"/>
            </a:br>
            <a:r>
              <a:rPr lang="en-US" b="1" dirty="0">
                <a:solidFill>
                  <a:srgbClr val="7030A0"/>
                </a:solidFill>
              </a:rPr>
              <a:t>Eating or drinking something</a:t>
            </a:r>
          </a:p>
        </p:txBody>
      </p:sp>
      <p:pic>
        <p:nvPicPr>
          <p:cNvPr id="3" name="Picture 2" descr="Image result for fast without food">
            <a:extLst>
              <a:ext uri="{FF2B5EF4-FFF2-40B4-BE49-F238E27FC236}">
                <a16:creationId xmlns:a16="http://schemas.microsoft.com/office/drawing/2014/main" id="{29F6B09E-2845-44D2-9132-107B89B42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48140"/>
            <a:ext cx="6192688" cy="4577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vocabul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3" y="3068960"/>
            <a:ext cx="9145016" cy="248580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7F7789-741D-4A89-9FE7-76D5AEBCD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Trait/ consumption/ life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expectancy/dementia/ fast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Trait/ consumption/ life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expectancy/dementia/ fast 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Image result for genetic traits"/>
          <p:cNvPicPr>
            <a:picLocks noChangeAspect="1" noChangeArrowheads="1"/>
          </p:cNvPicPr>
          <p:nvPr/>
        </p:nvPicPr>
        <p:blipFill rotWithShape="1">
          <a:blip r:embed="rId2" cstate="print"/>
          <a:srcRect t="26361"/>
          <a:stretch/>
        </p:blipFill>
        <p:spPr bwMode="auto">
          <a:xfrm>
            <a:off x="683568" y="3140968"/>
            <a:ext cx="7704856" cy="3191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Honesty</a:t>
            </a:r>
            <a:r>
              <a:rPr lang="en-US" dirty="0"/>
              <a:t> is one of her defining </a:t>
            </a:r>
            <a:r>
              <a:rPr lang="en-US" i="1" dirty="0"/>
              <a:t>traits.</a:t>
            </a:r>
            <a:br>
              <a:rPr lang="en-US" i="1" dirty="0"/>
            </a:br>
            <a:r>
              <a:rPr lang="en-US" i="1" dirty="0">
                <a:solidFill>
                  <a:srgbClr val="7030A0"/>
                </a:solidFill>
              </a:rPr>
              <a:t>Particular characteristic.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 descr="Image result for genetic traits">
            <a:extLst>
              <a:ext uri="{FF2B5EF4-FFF2-40B4-BE49-F238E27FC236}">
                <a16:creationId xmlns:a16="http://schemas.microsoft.com/office/drawing/2014/main" id="{9012BFD5-0B7D-496C-8C36-E8CCB2F1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98482"/>
            <a:ext cx="7704856" cy="4333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Trait/ consumption/ life expectancy/dementia/ fast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>.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pic>
        <p:nvPicPr>
          <p:cNvPr id="4098" name="Picture 2" descr="Image result for dement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782" y="1844824"/>
            <a:ext cx="7743946" cy="4593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patient suffers from </a:t>
            </a:r>
            <a:r>
              <a:rPr lang="en-US" i="1" dirty="0"/>
              <a:t>dementia.</a:t>
            </a:r>
            <a:br>
              <a:rPr lang="en-US" i="1" dirty="0"/>
            </a:br>
            <a:r>
              <a:rPr lang="en-US" i="1" dirty="0">
                <a:solidFill>
                  <a:srgbClr val="7030A0"/>
                </a:solidFill>
              </a:rPr>
              <a:t>Serious illness of the mind.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 descr="Image result for dementia">
            <a:extLst>
              <a:ext uri="{FF2B5EF4-FFF2-40B4-BE49-F238E27FC236}">
                <a16:creationId xmlns:a16="http://schemas.microsoft.com/office/drawing/2014/main" id="{8598B2F9-8E27-49DB-8489-A3FAE5521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782" y="1844824"/>
            <a:ext cx="7743946" cy="4593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Trait/ consumption/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life expectancy/dementia/ fast </a:t>
            </a:r>
            <a:endParaRPr lang="en-US" dirty="0"/>
          </a:p>
        </p:txBody>
      </p:sp>
      <p:pic>
        <p:nvPicPr>
          <p:cNvPr id="4" name="Picture 2" descr="Nervous Breakdown (Mental Health Crisis)">
            <a:extLst>
              <a:ext uri="{FF2B5EF4-FFF2-40B4-BE49-F238E27FC236}">
                <a16:creationId xmlns:a16="http://schemas.microsoft.com/office/drawing/2014/main" id="{3881DAE4-0807-4B36-88B3-08F3403AC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6"/>
          <a:stretch/>
        </p:blipFill>
        <p:spPr bwMode="auto">
          <a:xfrm>
            <a:off x="2155648" y="1988840"/>
            <a:ext cx="5512696" cy="464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en-US" dirty="0"/>
              <a:t> Scientists estimate that smoking reduces </a:t>
            </a:r>
            <a:r>
              <a:rPr lang="en-US" b="1" dirty="0"/>
              <a:t>life expectancy</a:t>
            </a:r>
            <a:r>
              <a:rPr lang="en-US" dirty="0"/>
              <a:t> by around 12 years on average.</a:t>
            </a:r>
            <a:br>
              <a:rPr lang="en-US" dirty="0"/>
            </a:br>
            <a:r>
              <a:rPr lang="en-US" dirty="0">
                <a:solidFill>
                  <a:srgbClr val="7030A0"/>
                </a:solidFill>
              </a:rPr>
              <a:t>The length of time that a person is likely to live.</a:t>
            </a:r>
          </a:p>
        </p:txBody>
      </p:sp>
      <p:pic>
        <p:nvPicPr>
          <p:cNvPr id="1026" name="Picture 2" descr="Nervous Breakdown (Mental Health Crisis)">
            <a:extLst>
              <a:ext uri="{FF2B5EF4-FFF2-40B4-BE49-F238E27FC236}">
                <a16:creationId xmlns:a16="http://schemas.microsoft.com/office/drawing/2014/main" id="{FF3A352E-518D-49E4-8A17-B40A368B5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6"/>
          <a:stretch/>
        </p:blipFill>
        <p:spPr bwMode="auto">
          <a:xfrm>
            <a:off x="2483768" y="3140968"/>
            <a:ext cx="4320480" cy="36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Trait/ consumption/ life expectancy/dementia/ fast </a:t>
            </a:r>
            <a:endParaRPr lang="en-US" dirty="0"/>
          </a:p>
        </p:txBody>
      </p:sp>
      <p:pic>
        <p:nvPicPr>
          <p:cNvPr id="2050" name="Picture 2" descr="Image result for consump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8064896" cy="4711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180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Video  The secret of long life</vt:lpstr>
      <vt:lpstr> Trait/ consumption/ life  expectancy/dementia/ fast </vt:lpstr>
      <vt:lpstr>  Trait/ consumption/ life  expectancy/dementia/ fast   </vt:lpstr>
      <vt:lpstr>Honesty is one of her defining traits. Particular characteristic. </vt:lpstr>
      <vt:lpstr>  Trait/ consumption/ life expectancy/dementia/ fast .  </vt:lpstr>
      <vt:lpstr>This patient suffers from dementia. Serious illness of the mind.</vt:lpstr>
      <vt:lpstr>Trait/ consumption/  life expectancy/dementia/ fast </vt:lpstr>
      <vt:lpstr> Scientists estimate that smoking reduces life expectancy by around 12 years on average. The length of time that a person is likely to live.</vt:lpstr>
      <vt:lpstr>Trait/ consumption/ life expectancy/dementia/ fast </vt:lpstr>
      <vt:lpstr> Fast: a period of time when no food is eaten. </vt:lpstr>
      <vt:lpstr>Trait/ consumption/ life expectancy/dementia/ fast </vt:lpstr>
      <vt:lpstr>Water consumption decreased during the winter. Eating or drinking something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NOS</dc:creator>
  <cp:lastModifiedBy>L.Mriesh</cp:lastModifiedBy>
  <cp:revision>26</cp:revision>
  <dcterms:created xsi:type="dcterms:W3CDTF">2019-06-22T06:49:52Z</dcterms:created>
  <dcterms:modified xsi:type="dcterms:W3CDTF">2022-11-09T05:22:16Z</dcterms:modified>
</cp:coreProperties>
</file>