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61" r:id="rId4"/>
    <p:sldId id="257" r:id="rId5"/>
    <p:sldId id="262" r:id="rId6"/>
    <p:sldId id="258" r:id="rId7"/>
    <p:sldId id="263" r:id="rId8"/>
    <p:sldId id="259" r:id="rId9"/>
    <p:sldId id="264" r:id="rId10"/>
    <p:sldId id="265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F7595-67C8-4868-9DD5-F9F0B6F77CE8}" type="datetimeFigureOut">
              <a:rPr lang="en-US" smtClean="0"/>
              <a:pPr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CBB19-F2FD-4A3D-8880-FA9666DA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1A5A0-5910-47F9-8748-7EF8A0AC4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Present Perfect Simple tense</a:t>
            </a:r>
          </a:p>
        </p:txBody>
      </p:sp>
      <p:pic>
        <p:nvPicPr>
          <p:cNvPr id="1026" name="Picture 2" descr="Present perfect">
            <a:extLst>
              <a:ext uri="{FF2B5EF4-FFF2-40B4-BE49-F238E27FC236}">
                <a16:creationId xmlns:a16="http://schemas.microsoft.com/office/drawing/2014/main" id="{F9CBDCBB-98D4-4380-8AEC-77946C787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1262"/>
            <a:ext cx="71628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2061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4183-6957-4B46-A406-344F3C66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Time Expressions for present Perfect simple, and present </a:t>
            </a:r>
            <a:r>
              <a:rPr lang="en-US" b="1">
                <a:solidFill>
                  <a:schemeClr val="tx2"/>
                </a:solidFill>
              </a:rPr>
              <a:t>Perfect continuous.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3" name="Picture 2" descr="https://encrypted-tbn1.gstatic.com/images?q=tbn:ANd9GcSYS4yY1mIMpwNluwd3YM8LEcDA13sQs6ftfpb4sbzSCp2kX9oFvg">
            <a:extLst>
              <a:ext uri="{FF2B5EF4-FFF2-40B4-BE49-F238E27FC236}">
                <a16:creationId xmlns:a16="http://schemas.microsoft.com/office/drawing/2014/main" id="{1C56DDB7-8A80-45EE-AA69-2E082EFAC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33600"/>
            <a:ext cx="8360228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0803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i="1" u="sng" dirty="0">
                <a:solidFill>
                  <a:srgbClr val="C00000"/>
                </a:solidFill>
              </a:rPr>
              <a:t>How long </a:t>
            </a:r>
            <a:r>
              <a:rPr lang="en-US" dirty="0"/>
              <a:t>have you known Jack?</a:t>
            </a:r>
          </a:p>
          <a:p>
            <a:pPr>
              <a:buNone/>
            </a:pPr>
            <a:r>
              <a:rPr lang="en-US" dirty="0"/>
              <a:t>I have known Jack </a:t>
            </a:r>
            <a:r>
              <a:rPr lang="en-US" i="1" u="sng" dirty="0">
                <a:solidFill>
                  <a:srgbClr val="C00000"/>
                </a:solidFill>
              </a:rPr>
              <a:t>for</a:t>
            </a:r>
            <a:r>
              <a:rPr lang="en-US" dirty="0"/>
              <a:t> five years.</a:t>
            </a:r>
          </a:p>
          <a:p>
            <a:pPr>
              <a:buNone/>
            </a:pPr>
            <a:r>
              <a:rPr lang="en-US" dirty="0"/>
              <a:t>They have been married </a:t>
            </a:r>
            <a:r>
              <a:rPr lang="en-US" i="1" u="sng" dirty="0">
                <a:solidFill>
                  <a:srgbClr val="C00000"/>
                </a:solidFill>
              </a:rPr>
              <a:t>since</a:t>
            </a:r>
            <a:r>
              <a:rPr lang="en-US" dirty="0"/>
              <a:t> last April.</a:t>
            </a:r>
          </a:p>
          <a:p>
            <a:pPr>
              <a:buNone/>
            </a:pPr>
            <a:r>
              <a:rPr lang="en-US" dirty="0"/>
              <a:t>Have you seen any good films </a:t>
            </a:r>
            <a:r>
              <a:rPr lang="en-US" i="1" u="sng" dirty="0">
                <a:solidFill>
                  <a:srgbClr val="C00000"/>
                </a:solidFill>
              </a:rPr>
              <a:t>lately/ recently</a:t>
            </a:r>
            <a:r>
              <a:rPr lang="en-US" i="1" dirty="0"/>
              <a:t>.</a:t>
            </a:r>
          </a:p>
          <a:p>
            <a:pPr>
              <a:buNone/>
            </a:pPr>
            <a:r>
              <a:rPr lang="en-US" i="1" dirty="0"/>
              <a:t>We have </a:t>
            </a:r>
            <a:r>
              <a:rPr lang="en-US" i="1" u="sng" dirty="0">
                <a:solidFill>
                  <a:srgbClr val="FF0000"/>
                </a:solidFill>
              </a:rPr>
              <a:t>already</a:t>
            </a:r>
            <a:r>
              <a:rPr lang="en-US" i="1" dirty="0"/>
              <a:t> seen this film.</a:t>
            </a:r>
          </a:p>
          <a:p>
            <a:pPr>
              <a:buNone/>
            </a:pPr>
            <a:r>
              <a:rPr lang="en-US" i="1" dirty="0"/>
              <a:t>Has Roger left </a:t>
            </a:r>
            <a:r>
              <a:rPr lang="en-US" i="1" u="sng" dirty="0">
                <a:solidFill>
                  <a:srgbClr val="FF0000"/>
                </a:solidFill>
              </a:rPr>
              <a:t>yet</a:t>
            </a:r>
            <a:r>
              <a:rPr lang="en-US" i="1" dirty="0"/>
              <a:t>?</a:t>
            </a:r>
          </a:p>
          <a:p>
            <a:pPr>
              <a:buNone/>
            </a:pPr>
            <a:r>
              <a:rPr lang="en-US" i="1" dirty="0"/>
              <a:t>I have </a:t>
            </a:r>
            <a:r>
              <a:rPr lang="en-US" i="1" u="sng" dirty="0">
                <a:solidFill>
                  <a:srgbClr val="FF0000"/>
                </a:solidFill>
              </a:rPr>
              <a:t>just</a:t>
            </a:r>
            <a:r>
              <a:rPr lang="en-US" i="1" dirty="0"/>
              <a:t> phoned Jill.</a:t>
            </a:r>
          </a:p>
          <a:p>
            <a:pPr>
              <a:buNone/>
            </a:pPr>
            <a:r>
              <a:rPr lang="en-US" i="1" dirty="0"/>
              <a:t>Have you </a:t>
            </a:r>
            <a:r>
              <a:rPr lang="en-US" i="1" u="sng" dirty="0">
                <a:solidFill>
                  <a:srgbClr val="FF0000"/>
                </a:solidFill>
              </a:rPr>
              <a:t>ever</a:t>
            </a:r>
            <a:r>
              <a:rPr lang="en-US" i="1" dirty="0"/>
              <a:t> been abroad?</a:t>
            </a:r>
          </a:p>
          <a:p>
            <a:pPr>
              <a:buNone/>
            </a:pPr>
            <a:r>
              <a:rPr lang="en-US" i="1" dirty="0"/>
              <a:t>She has </a:t>
            </a:r>
            <a:r>
              <a:rPr lang="en-US" i="1" u="sng" dirty="0">
                <a:solidFill>
                  <a:srgbClr val="FF0000"/>
                </a:solidFill>
              </a:rPr>
              <a:t>never</a:t>
            </a:r>
            <a:r>
              <a:rPr lang="en-US" i="1" dirty="0"/>
              <a:t> been to France.</a:t>
            </a:r>
          </a:p>
          <a:p>
            <a:pPr>
              <a:buNone/>
            </a:pPr>
            <a:r>
              <a:rPr lang="en-US" i="1" dirty="0"/>
              <a:t>I have sent twenty invitation </a:t>
            </a:r>
            <a:r>
              <a:rPr lang="en-US" i="1" u="sng" dirty="0">
                <a:solidFill>
                  <a:srgbClr val="FF0000"/>
                </a:solidFill>
              </a:rPr>
              <a:t>so far</a:t>
            </a:r>
            <a:r>
              <a:rPr lang="en-US" i="1" dirty="0"/>
              <a:t>.</a:t>
            </a:r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i="1" dirty="0"/>
          </a:p>
          <a:p>
            <a:pPr>
              <a:buNone/>
            </a:pPr>
            <a:endParaRPr lang="en-US" dirty="0"/>
          </a:p>
        </p:txBody>
      </p:sp>
      <p:pic>
        <p:nvPicPr>
          <p:cNvPr id="19458" name="Picture 2" descr="https://encrypted-tbn1.gstatic.com/images?q=tbn:ANd9GcSYS4yY1mIMpwNluwd3YM8LEcDA13sQs6ftfpb4sbzSCp2kX9oF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0"/>
            <a:ext cx="36576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334000"/>
            <a:ext cx="6858000" cy="1295400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tx1"/>
                </a:solidFill>
              </a:rPr>
              <a:t>They have been friends for twenty years.</a:t>
            </a:r>
          </a:p>
        </p:txBody>
      </p:sp>
      <p:sp>
        <p:nvSpPr>
          <p:cNvPr id="13314" name="AutoShape 2" descr="data:image/jpeg;base64,/9j/4AAQSkZJRgABAQAAAQABAAD/2wCEAAkGBxQTEhUUExQUFRUXGBwVGBcYGRgYGhwXFxkXFxwYHBgaHCggHB0lHBcaITEhJSkrLi4uHB8zODMsNygtLisBCgoKDg0OFBAQFCwcHBwsLCwsLCwsLCwsLCwsLCwsLCwsLCwsLCwrLCwsLCwsLCwsLDc3LCwsLCwsLCw3NyssLP/AABEIANsA5wMBIgACEQEDEQH/xAAbAAABBQEBAAAAAAAAAAAAAAAGAQIDBAUAB//EAEIQAAIBAwEFBQUFBgQFBQAAAAECEQADIRIEBTFBUQYiYXGBE5GhscEyQlLR8BQjYnKS4TNDsvEWgqLC0gcVJFOj/8QAGAEBAQEBAQAAAAAAAAAAAAAAAAECAwT/xAAbEQEBAQADAQEAAAAAAAAAAAAAARECEiExQf/aAAwDAQACEQMRAD8AG7O0jSBAJBJzHMLiD5H38qZtFwezYQgJB4cTjjw8TRdv20WUkZ0lSfJraR8QKybw/wDhPHENHvuXPyj1rzurH3H2ltWLY1az3VQhQJICkEgkxAkmZ5UH732wOQFnSMgHrn6Vc2baWRQw0AgGGOTEEEETEQTiM1K+6GuzcaFnCgRGNInjOeniPTUxGBZSTxAxOZ+lSts7RJUgRM+HWijd+6raAyutoGZHT158uOKw9823DQeA6fWr29RnBqs2jPCMDn4Sf7V2z7CzsoHAkCek/lB91Xt0qUv6ealhPhpIn61aKdxMGQRwOZ8vrNaOw7vuDK6YYcTBEEg48fGr1+2s2ywGksQ08O8JE+orSRAFgYA4CsWrinY3f3PZk8CDMeM8PWtUosTPKck8+tQq32p/CPgRWV7YF2iQueBkxHCYz7qith4ChhJBE8T51S20koZExOMSFgx8jUN26wOgu2OA4HlMmAarbViIxgnMGSAeooLv/vVp21XUeSJgXAomZn7E8+tSje2zZ/cnPW6x+lC1xWP2pEgEeREg55VwTxPw/KriCy3vfZRwsKCBGrUdX9USPSkd7VwhlLtx1B21aTygkcIjjzDdaFQh6n4VNsW3XVDjUxA7wU5ExxA6wvHyq4aIzA5RUG1Nj9dDT7rxVW/dkVlVRjUFx4NRXUMk+79TioXtnn1yauItTkVhXj3j5n51rbNkz5Csm6MnzPzrfFKagJMDnU+yR7RP5l+dIjLoIK54zJ454jnx5Rw50yx9odZEec1pDL3E8s/oU0GpLwgkcDTIxRCAZpaQGuqj2/fwcJaIZlW6bcaCZMbO7EQMnKDFZl3ZYs3GNy6SHKABzBILASJzkD41ub9E7Lu8/wAdse/Z7orKuj9y46X1+LKP+6uDbG3QjWXt32VVmVRu79rVJJ1sSDBjIGBjnVTfu8gjkoQ6m88DToZZJOnT/DwngY5cKbujf16wbSRaaxkaGhkgu2s8CQZPHjik7R71s3dC2kKhcuZMM2lFlZJI4Gc5gHHCqIPbi5bLKNB4sMmcqB5QTWbtVjJnJjBnGOXGiPYb+y3AqaPZkoQSp4kFdIIP2iWJ8fHGHb22FEfu29KvMAmSIUEkE8DkGPITzoBayzW7TunHu5gd3MYPXPTE4rR3fvFr+guBKSA0ZOoGR8Kq/tluNKWyqkAP3tRbMzkQOAx4c63Nx702eBbbZ7REyCQA08JDjvAx41aM7eeUAOe8Pn/etv8AZR/9lvnxJ6xyBGKtb2sbPdt6bQ0EPbAJBOCxDBsiCuk8Q0+EzVA7JcYSthzGrV4GSD0ziYAJiOtZEnsXllAElRGVgiRBmY4dc1mtu24pDaSdSkwdI4jHPxq3dRgG1KUOgY4GMAeI4RWra2u0UAY2RzAa6AIMTh7kg0UMba0XASeKz7+XjwqveuA4nw9+Kl7WWLa3ptXNdsqCsFWA6rKseDT6R1rJ2K0WbBXGe+2meAwSRnMx4c6uIubz1AqrGdCKizE6FB0iQB16dKz9R8Kl3k4YyNQxEE8/0az4PQ1qRFl7h5Gp92lS2kqMjx8ZwPAmqFxecEU8NDahjw51QQ370QBVe5tOD5E/CshtsJ5fH+1Jb2s8hnxOP1ArPVdaitIFJ7MsQFUsxwFAkk9IrPG0vwCr15fnV/ZEuvbchRJ7gyo7p+1BPUHTx4FqYi/urcdy6dK3NnDDMG4pgc/sas1Jc7DXBOq9YJ/gef8AUBVXdFw2nCsNJZguQRg90gHgcE0TbP7aINu5PXQ0ehjhUtsXA3/wTdPB7Z8iD8Kq7T2eNhxqY4IP2OMZiS1Hmz7QQcqfcfyqPflhb1owP3iiUwRPAlT4H4GDV7Ux51vHZJl58Y91Z5AFbm8rDJKspWVkSQTkHp0OKHy1b4s1Ys2S5gcePp+jS0/dbw+eh+ldUtsWR7tttgtsOxMY7ty0xxA+y6Y/qHxrI3ncRFkaWBue0hVK5RbcB3VgXHekR4cYq2u0r+zWMz+7tj+m+CfXFYu+9Wm1aABa42gcYDFbaCTHDA+Nc1DPbBpi4dOomAFwIiYAGIGABymhoXMVo9on+wOi8/jPuFZiW4w2CMEHBkciK1PhT1vlWRuhB9xmjzab1u9sz3QTqW24mADIV2AMSCOWCYgTBrzu44OJog3Vai0Q2mLysqd1PtGUB1kjSymDHSYq2Iw0arNg5FU1Oc8vnWlu20GdFJgE58qUbO6tpYXmtsYw7Af/ALHn/CaP937KyLDwSGOc5EwJJOceXTlW32L3tsqIw0Lb0oskgEmCQSzRk5UenKYG8bWz7Zb1WokjBAKg+BIx9amaa8p7S5uNwH7v6mqGydlkdEd7hlgG4JGcxkTgYrY3zuyL/sl1AukDUSxDHUPvHhPKaQdllC5Qk8JgyfHu3Y+FZUN9pN2W7WzrDhyrxOAQGWGwMEFlByJExMUObEQXI8T7or0G92aWMWm96fUGs3enZ32dtrgtxEZ1rwJAMKFHWroENocLczHXIkfEjpVO5dGrUCZ44EZ8IPCizYdx/tALaFJB0yWYHgDwB8auL2OP4bXqWNWWGAY3WcwWY88mpNeuB3tI6BcTzjEnzPSjR+yB/DaHkP7VE3Z0L+H0CfVqvZMBJtnofdTtisKxOq4qR+LVnwwKKbu746fD6UwWuusj+aB8jTsYwtsQJBW5acHEKzEgeMxitvct5Wsgd0NOeIOcxJ48fnUns1/BP8zA/SqN3bBaeIgNggcJER/qqbvit72oULrIiQBPCTw9aIdh2xktF0dAQ0eyLNJGO8BpIjJ4dPSvP9qYOoWCMzHATpbn60l/eltgrFQzwA0kry6gic1JDXpVvtUNIL2XE/iAHzqZO0isIFrV4T+SmvL7O/3RDoIUsYKi4x7o5yWMHMYpj9oLx5k+bua11TRN2tS1dDm9bazCTbI0nvzw72kkEdBx5nMA4s2+r/0r/wCVdtm2M5lyCeBwZ8BJFad15+78afBl+yQcCZ8v711XXs84I9AfrXU0x6tuS22lrD2xptmEuEAAp9rgCVYg85g86dvTZNRtG2s6Lgbz7riYA4aisxmJqjY2O7qLPeABJIAVcCTAmBwHhVyGAJF0cJ/wy3DoAwJ91YV5TtlgvdCkhdTEEnADEmZ6ZrP3gf3jYIiBB6gCZ8ZowOyTt4QgOHbX3lZJDqWnQYYRJwenOhLfKxecEyZyep5n3104pVKjHde8Z2DSULC1cA9AwuSYzgEieQ8JoQNlggeO6WKg9SoUsPQOvvrR3fvHRZa3nvXFaJwRpZSCJggyMEcqtiRFtd4PduOBAZ2YDjAZiQJ5xwq5u+4NS5+PhUO1bLKBhyJQ+GZX0OR5+dTbHuy4Us3ERma5cdFAElgot8AM8S49Kl9Ua9nbIZWc7QUdFZ0thS0hRzYMAmrIBgxxPSibsN2hsMipcRdWUaGUahGjS6iNSwTAOokyao9muxLgTtJCqywLYcAspEw7gyFgEnTPmMwe7JubZ7SK1mzaAiZCKSQvEy2RAIIk88xxrMhoK35/jC5ZtXGYM0QC4IElZM5jugnzrT2Xa2KE3lFtsd0EnUOZ08bccIJNFB3dauDSytbGODaQSeC/aYN4EeQ51m7RuPSW9m693kwCEAzBls5jjEePSYagtWpHP3H86ye0l22loqy37geVi0hYj+IngOXH3HNS37zKYaVI4giKqvfPWorP7M2ls2SP3rFyWMo48ANABggfHwitu6VIED14H3cqzzfNd7Q0VPc0/eiOZ8KhO89lAnS5BOG0aliQpnvAKskDUTxIrN38/wC4cSFmBLHSI1CcnwBrNt7abVlSHU2/Z+zLKTpZSzkgrAJy5EnnRBJa2a3eUkWdP8PdkCQuogtlc8VJHjWNt25JgqtsKw1K0vlTwI/2rB2ftaxaFQATjhPKSeXIUV7u32HABg8uXwoMJuzj/iX3n8qrXux5YzqUnrJ/KjpVtvy0nw/KoTsxBjFFA57EMf8ANA9SfmKp3uxDD/Mn/lY/JTXopseI9Kctgdau1Mear2Lbqx9APmRUn/B7KP8AN9NP0avRfZ12inamPM/+GHn/AA7hPUzVr/2C9+D4r+degG3SG3TVefnct4fcauo+0V1QVRsJPG9tJ8rgX/SopG3ap4tfb+a9dP8A3VqaRUbXkBgsoPSRPuoAjfKLY2tCogAKxBJOJIMkmcgRQlv+1pvMAIAJHuYivSd8bvW/dRgxXQpmVddUnAVtMSMnJjI6mAntzYVdpbRlSzMGjSCGhogYEEnh4Vrj9Zqle2Nv2G3cjui/cHlqS0M+ts/CqWzbGzW3ujhbZFYZkB9UMTwiVjzIolbG5wI43vdnV8h8am/9OtmW6NqtOJV1SeIwC/P1repgYe7LFEyWIH/MSIj1o/3TvJdk2eLQBvJkuTgC4QGZRIxkcMjGOLVe3zueza2UBEUG1Hs2iWEvJ7xzGST60GbS8uQ2qB6HvNB55x/tisW609O3f2mvXUV9aqoIDOQBqMB8sQFklTAWNIk8TRLse3yGW5cDNh3OF+19lRr7wGngTwBmZOPIt27c2kSpaBEAA6c6iFnhxzHPjwol3PtgnSNS4JcF1jUx4MTxxkkDmogRBmmDPY9uRWELcUhoTvXNDM0hmBZSWgRqY8uAPEr2v2dtK3bRDXbbBrf2Rgka11kyVKgcB9oKcfdxtmv3yWe286gCAWIYFuDvjTA9mQEkziQSTRFtdyLXfVyumHuaVdkBBRrjXZEgAHVgmPw4qxGQN4WL/wC7uXFFxRpD44hmTJx3TC4jEgiczSvbKVYqwyDB5/GhDa9sNratoKlWK3HEkAqVZiTkjOocxj6nW6tv/bbep9IvLpWAcsxhSCOA7xEeJI4REVSNodKT2I6VYuIZjgRgg1wBqKA+31w67VvkAX8JJ0j3aT76Htrsm3bcM0yARmcyMQJ0iCePQUUdrc7bbU4/dgT0Ja5nwrK7YW9OzKNUd4DSOeG/tViBS055Vu7p2wqMHhmsBau7NdgE9RFasSPRN1bZrRW61tWtpDYP2hnzXqK8+7P7whSvJR7yTirmwbe66uqNrTPI8V8jWGh0KWq279rW6gZeHH3/AN5HpVqKBtJT4pIoGEU0ipIptAxq6n11BlXd2gDv2rjeLOzf90Uq7sUDGzehUH5zVg7wuctnc+bIPrTP27aeWzged1foKCNbEcNmI8kH5UPdu7QGzCbLIfaCCFAAJBnV5ifWKJWv7WeC2F82c/Ks7em7tr2hPZ3DZ0kgkAsJgyJMTxzVl9QL2Dr3XcQKw9m6uWIwdTROOGJHpPOtb/0x2UxfflKLxHIMeviP0K1Nz7lv2bZth7SKSThWc5AB4kdBUm4OzA2XVovXe9E4QDuzGCp6nnVtMWe0pizxH2gOPgema87uhieMzOQOBPgD1Pvox7YbQEVVLO3NpbkZAwOfHh8iaB7rDUNMzyEyBPID1/3qQa2x7SVWALatOrUyo5Eg5IcEDM4EeM1rbr7T7QhQftFpUXIBs2uLRkqLfEcukHyoQ2X96+lcnJzIGKe9nvlFhmGSFMx5nhVwem7H2rV3DNtcOB9oIoQEypISJZtPMxx9KLNh3vZuWvZ29o2Zisj953ZOBkL9rVqYao9DM14XtOym0oZs+C8Y6zwjxq/uzeiLEofMwfrUGr202F7W0XrigBbYRWX76hu5b1A4Y6AolcRHjWVZ25kOtWZTABgnOQxnrnGeYHhRvsd5b1sIw1Ky41TJScLnOkEsR0k+EAnaK0tu+9tVKosQCSZwDqk5gyfCn0elbLv4bTat3tKhyCtwA/fRiJP8y6TUjbaoEmQBk8KBOxm89JNnk7Bh4MqtPvwKKN5Xkt22a4dKxBOeeIxkmoArefaTXtDNANvUNOBqCgADvATBiY5Saodp94+1t2ojTqbzkAc5/i4VisahbjXST9SpkqQviKipQaDW3LfVA5fUQNLQvGJ0z6ahW3Y39sk/fHmv1BrC3DBuFDwdWU+EgifSqewWle4FYwCDnoYMfGs4Djdu3CzLW3DWjL+Q++D0xn0ou2LakuqGRgfXh5145uy6y3VVTGpgpHIhu6QeXA1tdmd4PbKsCe6QGHVDxEfEVLFeoEGup9pdQ7sN/KQafpjkaghimxUzKfH9etMj9ZopgWup9dQR100mqkVSaCQNSzTfZ+NcwHI0D9VLjwqGmRBoAHtRt2q85EHvaBzPcGn07wJoZ3gRoBXEM3DjpICz1iZHjNa2+bx9o+nPeYY4RLc+mfWsh9ncEd2PaAlJjIUn7p8QRW+LNLuhgO8NJcHCtiQRGOpmceVaG3XzbAu29KO+CDBJn8IHpnyrAZiCQRB9xBFchJOoyY5nr/ua1ia39x32KlX1EE8TJ7oC4jofDxqDed1jfKrJJ0rpHUxAxzk/GobG1aFgZ1gyckzgHHL5YqDalZHQrOod4dQdRPzE1M9V6kl4pZ2JQRC2rTZOrF3XbcDqBeKrE92MADjmdutj12lugDVbMHGdLGMnwJ+JoY2DeD6LQJ7lu8rtyIDXLRM5yoZQfAt449Ju7OrAqwkEQR4Vi+K8x3Xtpt3FfI0kHkRxz8PmaKu2m90FgJC3Pa5E8AoGHEc8iPXpFDO/9zvszR9pT9lo5cwfEVl3lZio7zYhRkmBJgD1OKsC7t3c+0XNCcgWJ5AAfUwPWqCivSex26vZWS7KQ9zJB4hR9kRy4k+vhXnptaSQeIx7sVqVMMpBTjTrS5qhySOcU42xTiM0rVkVkuaWB5gyPSiDdp/fXUmNRJXwaZWfA8PUUO6AXUHAJAJ8CQDWhuUzcAYmHlZ6SIB9DFWzwj1K0uFOQYBwYM+lW7e8nXj3h/Fn/qGffNZu72b2aavtaRq84E1ZL+Hurm0vpt9tuOpD6kVOLZiVIYeFYxWkW4y5UkHw/WaDXM+NdVW3viMOobxGD+XyrqBBT9UVHNOoFL05WpBXGgXNVt53Stm43MIxHnBqzNZPaIg2HBJGrGOZ4x5Yz4UHne0mRAj3+fr6Vq9ptl9ns2ylvteybj1MMV9Paf8ATSbJstr21tXl1LKNMhYDkDOJIg8BFEPby0p2cMeCsJPg3d+cVqVHm2y95wWzGT6dfhVq3aW5cA4qBLAcz9fSqd+3o0w0yJx0rrFzS+ocjw85xW2VzeFhFI04xkcekTPXNTbn2Us0quD3QSRMnH1+VVNsvi4FIkPMFfPEz6Af7Vudn9ONnvAJqPduHOlsxI4leRgdDWb8VX2PZ9Ny7buj7aXNMFSA4R9IY50mREcZjka9J3dtPtLVt/xIrerKCfia8134j2XeyVa2DpF1DBl0JYN5d4cDB48xR/2YE7LbHQEe5mH0qVYubZsy3EZHEg/DoR0IrO3XuK3YMiWb8TRI6wBw+dbAFKKyqAjpXlO/bWi/eXpcY+hYn5GvWXWvM+2NmNrcD72lj6qPqDV4pWQEqS2M0pFPtDNa1CCmkU9RmlZc1FXuy27Pa7SCfs2tNw+JmVHvHwqiLXsrxXPccj0UkfGjDsTYi3cYiJuQD1Cqo90lvjVTtJuvVtAKiWuCRHVBn4AUtMEdhtSKRwIqQGot2WWSyitEwfmcHyyPSpnSeVZV3tDXe0rlFKVoEkHlSUq11BdOaeoxTVpwPKgUedPVaSkmgeRQ523WbCj+Mf6W/Ot5noc7X3wfYpPFjHwH1oBW6W7hXEAGemnA+VGPaUi9sNwjnbFwf8pW5HwihXaYWBxx9Wog7PbXqsvbPFAYHGVaT85Huq6jzi6SwHRRHxpLer7Wc5nxHOetSW3gY4QARwNRqe7j8WBPIjPyGfCurJyEaXHkZ8iBAHr8619i3usLrUlgCDBA5GCCfHJEdRVa/u9fZh0MwO95dfAjmPOqFsSegkSelTyqIt9bQ1xFuXCHgItsznQPu8P1gUXdi9o12CI0lW94YBgw8CZHoaBfYarROSFlhnm0DnxwPhRT2EtsobvYZEaOmX+nzrFUYHlSxSMfKmhh1rKlfhQV233f3xfHDSLZ6yNRB9xj0FGjsKxe0VvVs1wdF1f0kH5Cg86NOtcfQ000+39K0hurIqwluXA9frVNhmiHs5suu8p5SJ9AWP8ApA/5qUG+y2AqhVEAYAqlfCC5qcwVgDj/ADHA91S71LBQEJktmOMQfrFRbPsY9lcdstJOSScd2Z8xWVaOnuA9YdSOakQT6d3HielRCl2S6GsL9qbWnUIEez1FDB449oTHhSskEg8QflQRsOlM1x+jUmajagT2grqjKDpXUF8NUimoqctuKCWa4jnmmgVxWgQmg/tjsxuXAAwGhY9TJ4+UUXus0G76tn9ouEHkD4EBVEefOgw1EW1kiZYdPwn61f3FtIW/bg/alCOoIwJ/mC+6kaypHDTwMdJkH3wKbYt/eBypBAInKwRmYFVA1tuylLjpBGliM9BwPqM1PsGxNdb2aKGY5GQDjPEkVtdsdm/eJfX7F1QfUD/x0/GqvZc//KtfzR71I+tb3xMTjsvtSiDbMH8LKffmBT957jvW7RJtgIsSZBPHic5yelejqJ4RUW3bF7S26HgykY45EVnsuPIrO0OoiAw6Nn64r0Dsna029RM6goB5QoPCcxqJPr0igRbXXBr1zYt2W7du2pmQqjjzA6ClIjN3yri9WTs6D7h8yT+dOTZkn7IPnWVU9dVt4rNq4OqMPeprcWyo4qvuFLAOCKDxgrSoPnXqI7MbLP8AhCOQlh9c0Bdp9gFq8QgK22AZRxjkRMmcgniYkA5rWozFtw00c9l9hZVll0yMExmTM9RgCs3slaHfkZhYP9X5Ciq2DzrIZtZ0gnmBisW5tTaNAPd5+OZru120suhVMAzPpiPjWUm2QvWiiLdG1qrAXJ0NKNABw2OZGM1sbfsxSJMmI1DgxXGoRyIg+tCWxu1woqiTMxw4Z4ngPGiPZjcAa3dS4sZUMpEEcRnkRJ9KDjTWFP09DXGghZK6pTXUExH640knrT586SaBQKUUoFMb0oOg8qGO12yNK3BwPdaPh9aKJqpvCzrtsnAkYPQ8j76AIt28MMHu845EH5TSIuDHLPL30y0pLRGcg+HEZ6UwAqTEycQYoCDadh9tsAAEsoLL5oWEDzEihfs0Y2m1/OB78V6Ls1oW0VB90R6jifUya8/3pa9htZ0xAYOo6TDR6HFWI9MttU6uKobPfDKGXgwketQbz2pls3COIRj6hTUUDbMivtWk8GvQfJn/ACr1nUWHjXiuz3dBUgA6SG/pM16hc20nIxOZBq1GvHj/ANJ/Kue4BkxHjj4msI7U08T7zS/tbcJ8KitV9pgzj5499J+2cpH68qx3vE5mKRb1NGq215IyfhXl++t4NcvvrkEOygHkFJAHwoi7SbaRaCiVLHqOAnofKgtdmuO/dVmJPIE/GtcUo37JNqtEcCpj0ORRDannxoM7MbT7K46uYEZ81P8AvRcjVlWB20P+Hnkx/wBND+zX6Ke09j2lmVHeTvea51D6+lBdgajHOqj0Tstu2zdQMb6rcBnTkd2IIIgGY5gx86Nd47b7PZUtG4brEaNRXGgLyPMxpM5515Vu7c9wjVOjpPM+XEUUbv2m4LJtXc6W1K+qYGZABGOPwqCYV09aYadNFIB/vSV011BKzCk1VDNczAcTj3UE3tKT2lVG2y2OLp/UB8zUL7zsjjdT0z8qDTImm6utZV3tBYH3zjoG/XWqtztPZHJz6LH+qgv7Zu625krB4SpifOONRWNyWlIbSWIII1GYIyDHDjFZV7tYv3bZPSTHyFVbvau4fsqg95PzoCvbbwtqXY4USf7CvLdt2prjs7cWM4+X0rT2/el26IdpHGMAfCss2M8a1EHXY287bP3jwYheWMH1yTV7fV4Ls90/wMPUiB86w9zb8S3bCMI0iBAJn9Z51Hvjf6XLbWwrQwiWMR0MCedQCcmvTd0XQ9m03Mos+YEH4g15nbWTE1s29scKFDsABAEmABV5EHjLUd26qjvMF8yB40CttDHiWPqajmsgvv75tL94t5CficVl7T2i/AoHic/CsI0kVcGhs20K9wG+xI+Hkei+VaW+tvFpQIGn7qAxqHMmOC8MDj5YrBsMAZZdQ6Tp95jhSb3uteIYrp0jSImIHDjQVF27MxnnRAnadtIhAIHMk59IoV9iZ4Vd2bZ2I4H51bIjWvdo7pGNI8h+c1mbHtTJcFwAAgzECPdU43XdInQ3uNcu7bg+4/8ASfyp4o53dtetFbr/ALH41aHlWH2aDBCrDAOJB51tquKyp3zpwpo9a5WoHGupK6gCtq3tdfDNA6DA/XnVFjSQelOFpjyPuNVDC1NLVZXYrh4I/wDSfyq1b3JeP+WR5kD+9BkmajaiO12cc/aZV8pJ+lWrfZu395mPuH0poDylcEo8t7msr/lg+cn5mqe39nldpQhOojHzxV0CEUsUUW+y/wCJ8eC/Umpm7N2jwZ59PyqaBKKayUU/8Mg8H/6f70y52aI4OD5gj6mmgZt2asKK2x2dufiT4/lWnsO5UVRrCs3WTHumKaBVVqxb3dcbgj+6PiaMLGyIn2VCk84qY1AKbPuK4xEjSOZJHyrZ2fddtBGkMerQa0TXFZoqK1bUcAB5AVI6+VNGOdTVBWFheijypxFScKSRQNAp0cqbPQU5RQOWKfqFRA1xaqJp/Rrg9NDdKUigcT7q6mKRGYx511Aw/oRT/dTDxHkPjNLOR+ulA9Bniaew86bbzPlXIcev0H50DHGYHKlXFP0CPf8AWmLk+tArRTX8PdT1GKaRQKPfXU0c/P8AOl5nwoEGPLrXVxP69KfcxPmPzoI6UDEGlFNnj5UCsB412keVIWya78qBxt+FIB+utITilmgRh+sUimnvxpjjP68KB0TmmGkVsj9cpp100DQOddXH+9cDgeVQLAFPWPCm6j18KRTVDwZNOFI3CmH60EjV1OK8fP8AOuoP/9k="/>
          <p:cNvSpPr>
            <a:spLocks noChangeAspect="1" noChangeArrowheads="1"/>
          </p:cNvSpPr>
          <p:nvPr/>
        </p:nvSpPr>
        <p:spPr bwMode="auto">
          <a:xfrm>
            <a:off x="155575" y="-1905000"/>
            <a:ext cx="4200525" cy="3981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6" name="AutoShape 4" descr="data:image/jpeg;base64,/9j/4AAQSkZJRgABAQAAAQABAAD/2wCEAAkGBxQTEhUUExQUFRUXGBwVGBcYGRgYGhwXFxkXFxwYHBgaHCggHB0lHBcaITEhJSkrLi4uHB8zODMsNygtLisBCgoKDg0OFBAQFCwcHBwsLCwsLCwsLCwsLCwsLCwsLCwsLCwsLCwrLCwsLCwsLCwsLDc3LCwsLCwsLCw3NyssLP/AABEIANsA5wMBIgACEQEDEQH/xAAbAAABBQEBAAAAAAAAAAAAAAAGAQIDBAUAB//EAEIQAAIBAwEFBQUFBgQFBQAAAAECEQADIRIEBTFBUQYiYXGBE5GhscEyQlLR8BQjYnKS4TNDsvEWgqLC0gcVJFOj/8QAGAEBAQEBAQAAAAAAAAAAAAAAAAECAwT/xAAbEQEBAQADAQEAAAAAAAAAAAAAARECEiExQf/aAAwDAQACEQMRAD8AG7O0jSBAJBJzHMLiD5H38qZtFwezYQgJB4cTjjw8TRdv20WUkZ0lSfJraR8QKybw/wDhPHENHvuXPyj1rzurH3H2ltWLY1az3VQhQJICkEgkxAkmZ5UH732wOQFnSMgHrn6Vc2baWRQw0AgGGOTEEEETEQTiM1K+6GuzcaFnCgRGNInjOeniPTUxGBZSTxAxOZ+lSts7RJUgRM+HWijd+6raAyutoGZHT158uOKw9823DQeA6fWr29RnBqs2jPCMDn4Sf7V2z7CzsoHAkCek/lB91Xt0qUv6ealhPhpIn61aKdxMGQRwOZ8vrNaOw7vuDK6YYcTBEEg48fGr1+2s2ywGksQ08O8JE+orSRAFgYA4CsWrinY3f3PZk8CDMeM8PWtUosTPKck8+tQq32p/CPgRWV7YF2iQueBkxHCYz7qith4ChhJBE8T51S20koZExOMSFgx8jUN26wOgu2OA4HlMmAarbViIxgnMGSAeooLv/vVp21XUeSJgXAomZn7E8+tSje2zZ/cnPW6x+lC1xWP2pEgEeREg55VwTxPw/KriCy3vfZRwsKCBGrUdX9USPSkd7VwhlLtx1B21aTygkcIjjzDdaFQh6n4VNsW3XVDjUxA7wU5ExxA6wvHyq4aIzA5RUG1Nj9dDT7rxVW/dkVlVRjUFx4NRXUMk+79TioXtnn1yauItTkVhXj3j5n51rbNkz5Csm6MnzPzrfFKagJMDnU+yR7RP5l+dIjLoIK54zJ454jnx5Rw50yx9odZEec1pDL3E8s/oU0GpLwgkcDTIxRCAZpaQGuqj2/fwcJaIZlW6bcaCZMbO7EQMnKDFZl3ZYs3GNy6SHKABzBILASJzkD41ub9E7Lu8/wAdse/Z7orKuj9y46X1+LKP+6uDbG3QjWXt32VVmVRu79rVJJ1sSDBjIGBjnVTfu8gjkoQ6m88DToZZJOnT/DwngY5cKbujf16wbSRaaxkaGhkgu2s8CQZPHjik7R71s3dC2kKhcuZMM2lFlZJI4Gc5gHHCqIPbi5bLKNB4sMmcqB5QTWbtVjJnJjBnGOXGiPYb+y3AqaPZkoQSp4kFdIIP2iWJ8fHGHb22FEfu29KvMAmSIUEkE8DkGPITzoBayzW7TunHu5gd3MYPXPTE4rR3fvFr+guBKSA0ZOoGR8Kq/tluNKWyqkAP3tRbMzkQOAx4c63Nx702eBbbZ7REyCQA08JDjvAx41aM7eeUAOe8Pn/etv8AZR/9lvnxJ6xyBGKtb2sbPdt6bQ0EPbAJBOCxDBsiCuk8Q0+EzVA7JcYSthzGrV4GSD0ziYAJiOtZEnsXllAElRGVgiRBmY4dc1mtu24pDaSdSkwdI4jHPxq3dRgG1KUOgY4GMAeI4RWra2u0UAY2RzAa6AIMTh7kg0UMba0XASeKz7+XjwqveuA4nw9+Kl7WWLa3ptXNdsqCsFWA6rKseDT6R1rJ2K0WbBXGe+2meAwSRnMx4c6uIubz1AqrGdCKizE6FB0iQB16dKz9R8Kl3k4YyNQxEE8/0az4PQ1qRFl7h5Gp92lS2kqMjx8ZwPAmqFxecEU8NDahjw51QQ370QBVe5tOD5E/CshtsJ5fH+1Jb2s8hnxOP1ArPVdaitIFJ7MsQFUsxwFAkk9IrPG0vwCr15fnV/ZEuvbchRJ7gyo7p+1BPUHTx4FqYi/urcdy6dK3NnDDMG4pgc/sas1Jc7DXBOq9YJ/gef8AUBVXdFw2nCsNJZguQRg90gHgcE0TbP7aINu5PXQ0ehjhUtsXA3/wTdPB7Z8iD8Kq7T2eNhxqY4IP2OMZiS1Hmz7QQcqfcfyqPflhb1owP3iiUwRPAlT4H4GDV7Ux51vHZJl58Y91Z5AFbm8rDJKspWVkSQTkHp0OKHy1b4s1Ys2S5gcePp+jS0/dbw+eh+ldUtsWR7tttgtsOxMY7ty0xxA+y6Y/qHxrI3ncRFkaWBue0hVK5RbcB3VgXHekR4cYq2u0r+zWMz+7tj+m+CfXFYu+9Wm1aABa42gcYDFbaCTHDA+Nc1DPbBpi4dOomAFwIiYAGIGABymhoXMVo9on+wOi8/jPuFZiW4w2CMEHBkciK1PhT1vlWRuhB9xmjzab1u9sz3QTqW24mADIV2AMSCOWCYgTBrzu44OJog3Vai0Q2mLysqd1PtGUB1kjSymDHSYq2Iw0arNg5FU1Oc8vnWlu20GdFJgE58qUbO6tpYXmtsYw7Af/ALHn/CaP937KyLDwSGOc5EwJJOceXTlW32L3tsqIw0Lb0oskgEmCQSzRk5UenKYG8bWz7Zb1WokjBAKg+BIx9amaa8p7S5uNwH7v6mqGydlkdEd7hlgG4JGcxkTgYrY3zuyL/sl1AukDUSxDHUPvHhPKaQdllC5Qk8JgyfHu3Y+FZUN9pN2W7WzrDhyrxOAQGWGwMEFlByJExMUObEQXI8T7or0G92aWMWm96fUGs3enZ32dtrgtxEZ1rwJAMKFHWroENocLczHXIkfEjpVO5dGrUCZ44EZ8IPCizYdx/tALaFJB0yWYHgDwB8auL2OP4bXqWNWWGAY3WcwWY88mpNeuB3tI6BcTzjEnzPSjR+yB/DaHkP7VE3Z0L+H0CfVqvZMBJtnofdTtisKxOq4qR+LVnwwKKbu746fD6UwWuusj+aB8jTsYwtsQJBW5acHEKzEgeMxitvct5Wsgd0NOeIOcxJ48fnUns1/BP8zA/SqN3bBaeIgNggcJER/qqbvit72oULrIiQBPCTw9aIdh2xktF0dAQ0eyLNJGO8BpIjJ4dPSvP9qYOoWCMzHATpbn60l/eltgrFQzwA0kry6gic1JDXpVvtUNIL2XE/iAHzqZO0isIFrV4T+SmvL7O/3RDoIUsYKi4x7o5yWMHMYpj9oLx5k+bua11TRN2tS1dDm9bazCTbI0nvzw72kkEdBx5nMA4s2+r/0r/wCVdtm2M5lyCeBwZ8BJFad15+78afBl+yQcCZ8v711XXs84I9AfrXU0x6tuS22lrD2xptmEuEAAp9rgCVYg85g86dvTZNRtG2s6Lgbz7riYA4aisxmJqjY2O7qLPeABJIAVcCTAmBwHhVyGAJF0cJ/wy3DoAwJ91YV5TtlgvdCkhdTEEnADEmZ6ZrP3gf3jYIiBB6gCZ8ZowOyTt4QgOHbX3lZJDqWnQYYRJwenOhLfKxecEyZyep5n3104pVKjHde8Z2DSULC1cA9AwuSYzgEieQ8JoQNlggeO6WKg9SoUsPQOvvrR3fvHRZa3nvXFaJwRpZSCJggyMEcqtiRFtd4PduOBAZ2YDjAZiQJ5xwq5u+4NS5+PhUO1bLKBhyJQ+GZX0OR5+dTbHuy4Us3ERma5cdFAElgot8AM8S49Kl9Ua9nbIZWc7QUdFZ0thS0hRzYMAmrIBgxxPSibsN2hsMipcRdWUaGUahGjS6iNSwTAOokyao9muxLgTtJCqywLYcAspEw7gyFgEnTPmMwe7JubZ7SK1mzaAiZCKSQvEy2RAIIk88xxrMhoK35/jC5ZtXGYM0QC4IElZM5jugnzrT2Xa2KE3lFtsd0EnUOZ08bccIJNFB3dauDSytbGODaQSeC/aYN4EeQ51m7RuPSW9m693kwCEAzBls5jjEePSYagtWpHP3H86ye0l22loqy37geVi0hYj+IngOXH3HNS37zKYaVI4giKqvfPWorP7M2ls2SP3rFyWMo48ANABggfHwitu6VIED14H3cqzzfNd7Q0VPc0/eiOZ8KhO89lAnS5BOG0aliQpnvAKskDUTxIrN38/wC4cSFmBLHSI1CcnwBrNt7abVlSHU2/Z+zLKTpZSzkgrAJy5EnnRBJa2a3eUkWdP8PdkCQuogtlc8VJHjWNt25JgqtsKw1K0vlTwI/2rB2ftaxaFQATjhPKSeXIUV7u32HABg8uXwoMJuzj/iX3n8qrXux5YzqUnrJ/KjpVtvy0nw/KoTsxBjFFA57EMf8ANA9SfmKp3uxDD/Mn/lY/JTXopseI9Kctgdau1Mear2Lbqx9APmRUn/B7KP8AN9NP0avRfZ12inamPM/+GHn/AA7hPUzVr/2C9+D4r+degG3SG3TVefnct4fcauo+0V1QVRsJPG9tJ8rgX/SopG3ap4tfb+a9dP8A3VqaRUbXkBgsoPSRPuoAjfKLY2tCogAKxBJOJIMkmcgRQlv+1pvMAIAJHuYivSd8bvW/dRgxXQpmVddUnAVtMSMnJjI6mAntzYVdpbRlSzMGjSCGhogYEEnh4Vrj9Zqle2Nv2G3cjui/cHlqS0M+ts/CqWzbGzW3ujhbZFYZkB9UMTwiVjzIolbG5wI43vdnV8h8am/9OtmW6NqtOJV1SeIwC/P1repgYe7LFEyWIH/MSIj1o/3TvJdk2eLQBvJkuTgC4QGZRIxkcMjGOLVe3zueza2UBEUG1Hs2iWEvJ7xzGST60GbS8uQ2qB6HvNB55x/tisW609O3f2mvXUV9aqoIDOQBqMB8sQFklTAWNIk8TRLse3yGW5cDNh3OF+19lRr7wGngTwBmZOPIt27c2kSpaBEAA6c6iFnhxzHPjwol3PtgnSNS4JcF1jUx4MTxxkkDmogRBmmDPY9uRWELcUhoTvXNDM0hmBZSWgRqY8uAPEr2v2dtK3bRDXbbBrf2Rgka11kyVKgcB9oKcfdxtmv3yWe286gCAWIYFuDvjTA9mQEkziQSTRFtdyLXfVyumHuaVdkBBRrjXZEgAHVgmPw4qxGQN4WL/wC7uXFFxRpD44hmTJx3TC4jEgiczSvbKVYqwyDB5/GhDa9sNratoKlWK3HEkAqVZiTkjOocxj6nW6tv/bbep9IvLpWAcsxhSCOA7xEeJI4REVSNodKT2I6VYuIZjgRgg1wBqKA+31w67VvkAX8JJ0j3aT76Htrsm3bcM0yARmcyMQJ0iCePQUUdrc7bbU4/dgT0Ja5nwrK7YW9OzKNUd4DSOeG/tViBS055Vu7p2wqMHhmsBau7NdgE9RFasSPRN1bZrRW61tWtpDYP2hnzXqK8+7P7whSvJR7yTirmwbe66uqNrTPI8V8jWGh0KWq279rW6gZeHH3/AN5HpVqKBtJT4pIoGEU0ipIptAxq6n11BlXd2gDv2rjeLOzf90Uq7sUDGzehUH5zVg7wuctnc+bIPrTP27aeWzged1foKCNbEcNmI8kH5UPdu7QGzCbLIfaCCFAAJBnV5ifWKJWv7WeC2F82c/Ks7em7tr2hPZ3DZ0kgkAsJgyJMTxzVl9QL2Dr3XcQKw9m6uWIwdTROOGJHpPOtb/0x2UxfflKLxHIMeviP0K1Nz7lv2bZth7SKSThWc5AB4kdBUm4OzA2XVovXe9E4QDuzGCp6nnVtMWe0pizxH2gOPgema87uhieMzOQOBPgD1Pvox7YbQEVVLO3NpbkZAwOfHh8iaB7rDUNMzyEyBPID1/3qQa2x7SVWALatOrUyo5Eg5IcEDM4EeM1rbr7T7QhQftFpUXIBs2uLRkqLfEcukHyoQ2X96+lcnJzIGKe9nvlFhmGSFMx5nhVwem7H2rV3DNtcOB9oIoQEypISJZtPMxx9KLNh3vZuWvZ29o2Zisj953ZOBkL9rVqYao9DM14XtOym0oZs+C8Y6zwjxq/uzeiLEofMwfrUGr202F7W0XrigBbYRWX76hu5b1A4Y6AolcRHjWVZ25kOtWZTABgnOQxnrnGeYHhRvsd5b1sIw1Ky41TJScLnOkEsR0k+EAnaK0tu+9tVKosQCSZwDqk5gyfCn0elbLv4bTat3tKhyCtwA/fRiJP8y6TUjbaoEmQBk8KBOxm89JNnk7Bh4MqtPvwKKN5Xkt22a4dKxBOeeIxkmoArefaTXtDNANvUNOBqCgADvATBiY5Saodp94+1t2ojTqbzkAc5/i4VisahbjXST9SpkqQviKipQaDW3LfVA5fUQNLQvGJ0z6ahW3Y39sk/fHmv1BrC3DBuFDwdWU+EgifSqewWle4FYwCDnoYMfGs4Djdu3CzLW3DWjL+Q++D0xn0ou2LakuqGRgfXh5145uy6y3VVTGpgpHIhu6QeXA1tdmd4PbKsCe6QGHVDxEfEVLFeoEGup9pdQ7sN/KQafpjkaghimxUzKfH9etMj9ZopgWup9dQR100mqkVSaCQNSzTfZ+NcwHI0D9VLjwqGmRBoAHtRt2q85EHvaBzPcGn07wJoZ3gRoBXEM3DjpICz1iZHjNa2+bx9o+nPeYY4RLc+mfWsh9ncEd2PaAlJjIUn7p8QRW+LNLuhgO8NJcHCtiQRGOpmceVaG3XzbAu29KO+CDBJn8IHpnyrAZiCQRB9xBFchJOoyY5nr/ua1ia39x32KlX1EE8TJ7oC4jofDxqDed1jfKrJJ0rpHUxAxzk/GobG1aFgZ1gyckzgHHL5YqDalZHQrOod4dQdRPzE1M9V6kl4pZ2JQRC2rTZOrF3XbcDqBeKrE92MADjmdutj12lugDVbMHGdLGMnwJ+JoY2DeD6LQJ7lu8rtyIDXLRM5yoZQfAt449Ju7OrAqwkEQR4Vi+K8x3Xtpt3FfI0kHkRxz8PmaKu2m90FgJC3Pa5E8AoGHEc8iPXpFDO/9zvszR9pT9lo5cwfEVl3lZio7zYhRkmBJgD1OKsC7t3c+0XNCcgWJ5AAfUwPWqCivSex26vZWS7KQ9zJB4hR9kRy4k+vhXnptaSQeIx7sVqVMMpBTjTrS5qhySOcU42xTiM0rVkVkuaWB5gyPSiDdp/fXUmNRJXwaZWfA8PUUO6AXUHAJAJ8CQDWhuUzcAYmHlZ6SIB9DFWzwj1K0uFOQYBwYM+lW7e8nXj3h/Fn/qGffNZu72b2aavtaRq84E1ZL+Hurm0vpt9tuOpD6kVOLZiVIYeFYxWkW4y5UkHw/WaDXM+NdVW3viMOobxGD+XyrqBBT9UVHNOoFL05WpBXGgXNVt53Stm43MIxHnBqzNZPaIg2HBJGrGOZ4x5Yz4UHne0mRAj3+fr6Vq9ptl9ns2ylvteybj1MMV9Paf8ATSbJstr21tXl1LKNMhYDkDOJIg8BFEPby0p2cMeCsJPg3d+cVqVHm2y95wWzGT6dfhVq3aW5cA4qBLAcz9fSqd+3o0w0yJx0rrFzS+ocjw85xW2VzeFhFI04xkcekTPXNTbn2Us0quD3QSRMnH1+VVNsvi4FIkPMFfPEz6Af7Vudn9ONnvAJqPduHOlsxI4leRgdDWb8VX2PZ9Ny7buj7aXNMFSA4R9IY50mREcZjka9J3dtPtLVt/xIrerKCfia8134j2XeyVa2DpF1DBl0JYN5d4cDB48xR/2YE7LbHQEe5mH0qVYubZsy3EZHEg/DoR0IrO3XuK3YMiWb8TRI6wBw+dbAFKKyqAjpXlO/bWi/eXpcY+hYn5GvWXWvM+2NmNrcD72lj6qPqDV4pWQEqS2M0pFPtDNa1CCmkU9RmlZc1FXuy27Pa7SCfs2tNw+JmVHvHwqiLXsrxXPccj0UkfGjDsTYi3cYiJuQD1Cqo90lvjVTtJuvVtAKiWuCRHVBn4AUtMEdhtSKRwIqQGot2WWSyitEwfmcHyyPSpnSeVZV3tDXe0rlFKVoEkHlSUq11BdOaeoxTVpwPKgUedPVaSkmgeRQ523WbCj+Mf6W/Ot5noc7X3wfYpPFjHwH1oBW6W7hXEAGemnA+VGPaUi9sNwjnbFwf8pW5HwihXaYWBxx9Wog7PbXqsvbPFAYHGVaT85Huq6jzi6SwHRRHxpLer7Wc5nxHOetSW3gY4QARwNRqe7j8WBPIjPyGfCurJyEaXHkZ8iBAHr8619i3usLrUlgCDBA5GCCfHJEdRVa/u9fZh0MwO95dfAjmPOqFsSegkSelTyqIt9bQ1xFuXCHgItsznQPu8P1gUXdi9o12CI0lW94YBgw8CZHoaBfYarROSFlhnm0DnxwPhRT2EtsobvYZEaOmX+nzrFUYHlSxSMfKmhh1rKlfhQV233f3xfHDSLZ6yNRB9xj0FGjsKxe0VvVs1wdF1f0kH5Cg86NOtcfQ000+39K0hurIqwluXA9frVNhmiHs5suu8p5SJ9AWP8ApA/5qUG+y2AqhVEAYAqlfCC5qcwVgDj/ADHA91S71LBQEJktmOMQfrFRbPsY9lcdstJOSScd2Z8xWVaOnuA9YdSOakQT6d3HielRCl2S6GsL9qbWnUIEez1FDB449oTHhSskEg8QflQRsOlM1x+jUmajagT2grqjKDpXUF8NUimoqctuKCWa4jnmmgVxWgQmg/tjsxuXAAwGhY9TJ4+UUXus0G76tn9ouEHkD4EBVEefOgw1EW1kiZYdPwn61f3FtIW/bg/alCOoIwJ/mC+6kaypHDTwMdJkH3wKbYt/eBypBAInKwRmYFVA1tuylLjpBGliM9BwPqM1PsGxNdb2aKGY5GQDjPEkVtdsdm/eJfX7F1QfUD/x0/GqvZc//KtfzR71I+tb3xMTjsvtSiDbMH8LKffmBT957jvW7RJtgIsSZBPHic5yelejqJ4RUW3bF7S26HgykY45EVnsuPIrO0OoiAw6Nn64r0Dsna029RM6goB5QoPCcxqJPr0igRbXXBr1zYt2W7du2pmQqjjzA6ClIjN3yri9WTs6D7h8yT+dOTZkn7IPnWVU9dVt4rNq4OqMPeprcWyo4qvuFLAOCKDxgrSoPnXqI7MbLP8AhCOQlh9c0Bdp9gFq8QgK22AZRxjkRMmcgniYkA5rWozFtw00c9l9hZVll0yMExmTM9RgCs3slaHfkZhYP9X5Ciq2DzrIZtZ0gnmBisW5tTaNAPd5+OZru120suhVMAzPpiPjWUm2QvWiiLdG1qrAXJ0NKNABw2OZGM1sbfsxSJMmI1DgxXGoRyIg+tCWxu1woqiTMxw4Z4ngPGiPZjcAa3dS4sZUMpEEcRnkRJ9KDjTWFP09DXGghZK6pTXUExH640knrT586SaBQKUUoFMb0oOg8qGO12yNK3BwPdaPh9aKJqpvCzrtsnAkYPQ8j76AIt28MMHu845EH5TSIuDHLPL30y0pLRGcg+HEZ6UwAqTEycQYoCDadh9tsAAEsoLL5oWEDzEihfs0Y2m1/OB78V6Ls1oW0VB90R6jifUya8/3pa9htZ0xAYOo6TDR6HFWI9MttU6uKobPfDKGXgwketQbz2pls3COIRj6hTUUDbMivtWk8GvQfJn/ACr1nUWHjXiuz3dBUgA6SG/pM16hc20nIxOZBq1GvHj/ANJ/Kue4BkxHjj4msI7U08T7zS/tbcJ8KitV9pgzj5499J+2cpH68qx3vE5mKRb1NGq215IyfhXl++t4NcvvrkEOygHkFJAHwoi7SbaRaCiVLHqOAnofKgtdmuO/dVmJPIE/GtcUo37JNqtEcCpj0ORRDannxoM7MbT7K46uYEZ81P8AvRcjVlWB20P+Hnkx/wBND+zX6Ke09j2lmVHeTvea51D6+lBdgajHOqj0Tstu2zdQMb6rcBnTkd2IIIgGY5gx86Nd47b7PZUtG4brEaNRXGgLyPMxpM5515Vu7c9wjVOjpPM+XEUUbv2m4LJtXc6W1K+qYGZABGOPwqCYV09aYadNFIB/vSV011BKzCk1VDNczAcTj3UE3tKT2lVG2y2OLp/UB8zUL7zsjjdT0z8qDTImm6utZV3tBYH3zjoG/XWqtztPZHJz6LH+qgv7Zu625krB4SpifOONRWNyWlIbSWIII1GYIyDHDjFZV7tYv3bZPSTHyFVbvau4fsqg95PzoCvbbwtqXY4USf7CvLdt2prjs7cWM4+X0rT2/el26IdpHGMAfCss2M8a1EHXY287bP3jwYheWMH1yTV7fV4Ls90/wMPUiB86w9zb8S3bCMI0iBAJn9Z51Hvjf6XLbWwrQwiWMR0MCedQCcmvTd0XQ9m03Mos+YEH4g15nbWTE1s29scKFDsABAEmABV5EHjLUd26qjvMF8yB40CttDHiWPqajmsgvv75tL94t5CficVl7T2i/AoHic/CsI0kVcGhs20K9wG+xI+Hkei+VaW+tvFpQIGn7qAxqHMmOC8MDj5YrBsMAZZdQ6Tp95jhSb3uteIYrp0jSImIHDjQVF27MxnnRAnadtIhAIHMk59IoV9iZ4Vd2bZ2I4H51bIjWvdo7pGNI8h+c1mbHtTJcFwAAgzECPdU43XdInQ3uNcu7bg+4/8ASfyp4o53dtetFbr/ALH41aHlWH2aDBCrDAOJB51tquKyp3zpwpo9a5WoHGupK6gCtq3tdfDNA6DA/XnVFjSQelOFpjyPuNVDC1NLVZXYrh4I/wDSfyq1b3JeP+WR5kD+9BkmajaiO12cc/aZV8pJ+lWrfZu395mPuH0poDylcEo8t7msr/lg+cn5mqe39nldpQhOojHzxV0CEUsUUW+y/wCJ8eC/Umpm7N2jwZ59PyqaBKKayUU/8Mg8H/6f70y52aI4OD5gj6mmgZt2asKK2x2dufiT4/lWnsO5UVRrCs3WTHumKaBVVqxb3dcbgj+6PiaMLGyIn2VCk84qY1AKbPuK4xEjSOZJHyrZ2fddtBGkMerQa0TXFZoqK1bUcAB5AVI6+VNGOdTVBWFheijypxFScKSRQNAp0cqbPQU5RQOWKfqFRA1xaqJp/Rrg9NDdKUigcT7q6mKRGYx511Aw/oRT/dTDxHkPjNLOR+ulA9Bniaew86bbzPlXIcev0H50DHGYHKlXFP0CPf8AWmLk+tArRTX8PdT1GKaRQKPfXU0c/P8AOl5nwoEGPLrXVxP69KfcxPmPzoI6UDEGlFNnj5UCsB412keVIWya78qBxt+FIB+utITilmgRh+sUimnvxpjjP68KB0TmmGkVsj9cpp100DQOddXH+9cDgeVQLAFPWPCm6j18KRTVDwZNOFI3CmH60EjV1OK8fP8AOuoP/9k="/>
          <p:cNvSpPr>
            <a:spLocks noChangeAspect="1" noChangeArrowheads="1"/>
          </p:cNvSpPr>
          <p:nvPr/>
        </p:nvSpPr>
        <p:spPr bwMode="auto">
          <a:xfrm>
            <a:off x="155575" y="-1905000"/>
            <a:ext cx="4200525" cy="3981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18" name="Picture 6" descr="Nothing should change so much that we Are not still friends till we R viejitas: The Roads, True Friendship, Best Friends, Old Lady, Friends Forever, Help Hands, Old Friends, 30 Years, Holding Han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533400"/>
            <a:ext cx="6934200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4F7976-09B0-438C-8ED6-C3BD8CF7A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Is used to describe an action which started in the past and continues up to the present.</a:t>
            </a:r>
          </a:p>
        </p:txBody>
      </p:sp>
      <p:pic>
        <p:nvPicPr>
          <p:cNvPr id="5" name="Picture 6" descr="Nothing should change so much that we Are not still friends till we R viejitas: The Roads, True Friendship, Best Friends, Old Lady, Friends Forever, Help Hands, Old Friends, 30 Years, Holding Hands">
            <a:extLst>
              <a:ext uri="{FF2B5EF4-FFF2-40B4-BE49-F238E27FC236}">
                <a16:creationId xmlns:a16="http://schemas.microsoft.com/office/drawing/2014/main" id="{F153D5C7-3FCF-4219-8B8A-3A4BE417B8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4900" y="2468562"/>
            <a:ext cx="6934200" cy="411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510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   She has picked a lot of apples. </a:t>
            </a:r>
          </a:p>
        </p:txBody>
      </p:sp>
      <p:pic>
        <p:nvPicPr>
          <p:cNvPr id="16386" name="Picture 2" descr="https://encrypted-tbn2.gstatic.com/images?q=tbn:ANd9GcTF7oVXK0QEnxp1IZ0iMyGWhlAUVwwOU2mObEfvfCwCWw9Tu1pml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"/>
            <a:ext cx="74676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797191-1760-47C0-995B-1563E18CE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Is used for an action which has recently finished and whose result is visible in the present.</a:t>
            </a:r>
          </a:p>
        </p:txBody>
      </p:sp>
      <p:pic>
        <p:nvPicPr>
          <p:cNvPr id="5" name="Picture 2" descr="https://encrypted-tbn2.gstatic.com/images?q=tbn:ANd9GcTF7oVXK0QEnxp1IZ0iMyGWhlAUVwwOU2mObEfvfCwCWw9Tu1pmlA">
            <a:extLst>
              <a:ext uri="{FF2B5EF4-FFF2-40B4-BE49-F238E27FC236}">
                <a16:creationId xmlns:a16="http://schemas.microsoft.com/office/drawing/2014/main" id="{C5F0C63C-77CE-45BE-B9B0-3A1E1BAFA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14600"/>
            <a:ext cx="7467600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307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28194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1"/>
            <a:ext cx="8229600" cy="1295400"/>
          </a:xfrm>
        </p:spPr>
        <p:txBody>
          <a:bodyPr/>
          <a:lstStyle/>
          <a:p>
            <a:pPr>
              <a:buNone/>
            </a:pPr>
            <a:r>
              <a:rPr lang="en-US" dirty="0"/>
              <a:t>He has broken his arm.</a:t>
            </a:r>
          </a:p>
        </p:txBody>
      </p:sp>
      <p:pic>
        <p:nvPicPr>
          <p:cNvPr id="17410" name="Picture 2" descr="http://www.alongthespectrum.com/wp-content/uploads/img_8357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515"/>
            <a:ext cx="7787713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A53916-8242-4227-9288-EEF1A563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Is used for an action which at an unstated time in the past. The exact time is not important, so it’s not mentioned.</a:t>
            </a:r>
            <a:endParaRPr lang="en-US" dirty="0">
              <a:solidFill>
                <a:srgbClr val="92D050"/>
              </a:solidFill>
            </a:endParaRPr>
          </a:p>
        </p:txBody>
      </p:sp>
      <p:pic>
        <p:nvPicPr>
          <p:cNvPr id="5" name="Picture 2" descr="http://www.alongthespectrum.com/wp-content/uploads/img_8357-1.jpg">
            <a:extLst>
              <a:ext uri="{FF2B5EF4-FFF2-40B4-BE49-F238E27FC236}">
                <a16:creationId xmlns:a16="http://schemas.microsoft.com/office/drawing/2014/main" id="{0E85E51E-0574-413D-96E4-47C06E9B1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2583" y="2667000"/>
            <a:ext cx="7787713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7273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25908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30363"/>
          </a:xfrm>
        </p:spPr>
        <p:txBody>
          <a:bodyPr/>
          <a:lstStyle/>
          <a:p>
            <a:pPr>
              <a:buNone/>
            </a:pPr>
            <a:r>
              <a:rPr lang="en-US" dirty="0"/>
              <a:t>She has received three faxes this morning.</a:t>
            </a:r>
          </a:p>
        </p:txBody>
      </p:sp>
      <p:sp>
        <p:nvSpPr>
          <p:cNvPr id="18434" name="AutoShape 2" descr="data:image/jpeg;base64,/9j/4AAQSkZJRgABAQAAAQABAAD/2wCEAAkGBxQTEhUUEhQUFhQXFRgXGBgXGR4XGBwYFhcWFxcYGBwYHSggGB4lGxcYITEhJSkrLi4uFyEzODMsNygtLisBCgoKDg0OGxAQGzIkICQsLCwsLCw0LywsLCwsLCwtLCwsLCwsLCwsLCwsLCwsLCwsLCwsLCwsLCwsLCwsLCwsLP/AABEIAHsBmgMBIgACEQEDEQH/xAAcAAABBQEBAQAAAAAAAAAAAAAAAQMEBQYHAgj/xABPEAACAQIDAwUJCwoEBgMBAAABAgADEQQSIQUxUQYTIkGRFFJhYnGBkqHRFRYjMkJTVJOxwdIHM3JzgqKjstPhNENjswgkROLw8WSD1Bf/xAAaAQACAwEBAAAAAAAAAAAAAAAAAwECBAUG/8QALBEAAgECBgECBQUBAAAAAAAAAAECAxEEEhMhMVFBImEycYHB0QUUkaGxUv/aAAwDAQACEQMRAD8A3eKxBqMWbr9Q6gIzCE3cGEIQhAAhCEACEIsAEhJmx9givT5xq1dSXqCylLAK7KLXQncB1yd70k+kYntp/wBOL1YjNKRSwl170k+kYntp/wBOHvST6Rie2n/Tka0SdGRSwl170k+kYntp/wBOHvST6Rie2n/ThrRDRkUsI1tbDthqrBWqVaQALBgDUFx8ZMgGYaapa/WNdC4jAgEEEEXBGoIO4gxqd1cU9nYWFoQgAWhaEWACWhaEIAFoWhCABaRK51ksyCTABJyb8sWKJxNKn1JRzeeoxJv5gs6zOV8s0Q7boiqAaZNAENuKkjQ+CKrO0R1FXnYwGHoM7BUVmY7goLHsEvcFyIx1Tdhqii++p8HbzPY+qds2TsXD4YucPSWmXN2IvfhYEkkL4o01jtal0gBSLAnVgwXLrqTdgx/Zv5pyninf0r+TrRwiXxP+DmVT8m3M4SvWr1M9VKRZUT4oIsSWb5VhfQCXX/DliCMRik6mpI2/S6vbd55sK+GNQsllZWDIczG4V1totiDe53kbpmP+HDCHPjKlhly00v13JZvsEZQqOd7isTTjC1jteJHR8h/t7JEk6oND5D7fukGdCi/Sc6otwhFC33S1o0soAlpzykRhmKmEtMRRDDw8ZXtQYbwYRmpBKDQ3CEIwoERtxixG3QAn7S3L5fukGTtpbl8v3SDF0vhL1PiCEIRhQIQhAAhPNRwoJYgAC5JNgB4SYxg9o0qt+aqI9t+U6jzHWRcCSDJQxx4CRYSHFPklSa4M7CEJYoEIQgAQhCABFEJHwFCrXGZHABuVGQHoA2ViSwve1/PKyko8loxcuDVckv8ADD9ZV/3XlzKvk3hzToBGN2DPc6DUux6tOuGNw9N3Lc9kbKF6LKCLNm0O8X3EdcyPk1rgtITPDZSA3GMr36OvPA/Fz8dNc2v6InjE7Ipve+JqdJQptVAvY3uddTv7TIJNJPJaZyts1T/1dYHiK3hY7r26wP2RDBbOWkQe6arAFjlaoCpzG5uOvr7ZNiLlpisBRdsz01ZtBfr03TI8yqVa6oAqiubAbhenSY2HVqSfKZre6F6mXzEGZvG7NqGpWqI9kL5iMqtY5Kam12BtoOqMhK3LFSjm4QzCM4SoSpvYsrMjW01U+q6lW/akzB4Y1HCL17zwHWZourXEWd7EvY+z+da7fEXf4T3vtht+nasfCqn7vummw1AIoVRoP/LmV22NltVZSpUWBBvfiCLWHliVUvK7HOnaFkZmEul5Ot11F8yn2xwcnP8AUPo/3jNSPYvTl0UMJf8AvcHzh9EQ97g+cbsEjViTpSM7XPRMhzV1OTII/On0R7Y03JThV7V/7oasQ0pdGZnJfywYcri6VTcHoqAR3yMwPnsV7Z3puSj9VVT+yR95lXtvkIcTTNOslOol7izEMp4qbDKftkSlGStcmMZRd7HNPyZ8rTWerSxVUtWqMrozkdLKi08g6r5VXTrtOiEzG438kS4c88j4mnkIYEZHy2I1vp9k1iUWA0a5trcaE8QPk+QaTkYqmoyv2dnCVHKFuinq8pqAXEVEZiaNIswylQGW4UEsN5awt5Y//wAOyj3PrnTMcWwPGwpUct/OW9c0ezNg0MVRrLiEV1YlGTcBoGD3Avn10bqtpHuQ3IensznVo1qrpVKnLUC9ErcXBUC+ht5hH0IKMb9iMVUzSt0ao7j5D9hkPD5b9LdJVQ6HyH16ffIM3UldM59R7oshikG77IvdacfUZWQltKJGqyz7rTj6jEOLTj6jK2N4isqIzsbKqlmPAKLk9gkaUQ1ZEyotO2hN5HkU4tvmK/or+OHdbfMV/RX8cspRXkhxk/BKiNukbutvmK/or+OBxTfMV/RX8cnPHsjJLouNpbl8v3SDExe0S1rUK+h71eH6cj91N8xX9FfxylOSUd2XnFuRJhIvdTfMV/RX8cXulvmK/or+OXzx7KZJdEmEjd0v8xX9FfxxVxfSVWp1ULXC51FiQCxF1Y2NgTrwhnj2GV9FLy6oVHw4yXIWoGqAdaBXG7rsxU+aYXZ+NajUFSmbML+EaixBHWJ10TBcqMPiKzlu5GUIWAdOlmUHQkDeevQdciRMWRcdyrxFRFUEIdczJ0S3D9Hzb5BG28T8/V9MxvaWHSmEKPnR1vnIy9MEh6drnKVGU6n5UssLsOqyK3czG6g3zFb3F726vJKl9kaSEIRxnCEIQAURcNgq1Vc1Pm0Q/Fapdiw4hEI0PVdgfBIm06xSjUYbwpI8tpsMHh8lNE71FX0VA+6KqzceBtKClyZfH7JxAFucpEP0LqjIQWBFx0313keSXrYRKDZUvbIo16gtwoFhpYfdHcY3TpJxcMfILj7z2TxtKjVNQlEJFlF7rbS/Fgd5mdyb5NCilwT9mVOh+038xkStXGY64XefjHXz+GLgjUVLNRe923GnbVifnPDPbM3zL/wv6kLBcjmuvHCdong1144Ttkhs3zD/AML+pPBV/mX7aX9SWSXZVt9DBrLxwvaJ5NZf/jdojxp1PmX/AIX9SeOZqfMv20v6ktZdlW30NpXFx+Y/ZPS80R3utUccw7UAns0anzL9tL+pGlwta7WpMAWvq1O9rAdT+WErZQhe5B2thlpYrIl7VqasBe93UlSRfXVcg/ZE1OycBzSa/GOrH7h4BMlyxonPhLllORkJBsQfg9xHXe/ZHMBylrYey4oGrS6qyjpjhzijf5R6zD1OGwelTdzbwjOExSVVD02DKdxBuJE5QPUWgxouEe69LKGsLi+h0vbjFpX2GN2LGRq+0KSfHq01/SYD7TMDVwjVNa1evU8BfKvYlp5TZFAaikl+JFz2mNVFinWRsKnKvBA2OJo34BwT2CNNyywQ/wA9fMGP2LM6uGQbkUeYT1zY4Dsk6PuRrexfjllgvnx6L/hji8rsEf8AqKfnJH2iY9wLnQdkZxjBabsFUlUZhcC1wCRB0fclVbu1jf0dv4VhdcRRI/WL7ZD2lyzwNDSpiaWa18qnO3YlzPnHEYhqhu7FiSTruud+m4RoCZnLo60cD/0/4O3Yrl/QxhbC4dahzLdqjDKuVSCwAvck7hp13nmc5/J8f+aP6l/5qZ+6dGmDEtuZphSjTVke6O0amH5ypSQVCU1psSuYpcjKwBIbUjcb6butvY35VMJV0rK+HPEjOnpKLjziKDOQ7bw4p4iqg0AqNYcATcDzAxmGqP4SksPCo7vk+kFxC1KQekyujWIZDmUjXcRGJgfyHbX/AD+FY6j4ZB4DZalvOVJ/SnU6mHU9XZOjTqJKxyMRQcZtFVCSauDYbtR65GImhST4MrTXISv5Q/4TE/qKv8jSwlfyh/wmJ/UVf5Gkvgge5S7YGFTOUL3qZbZsu/Mb7jwmc/8A6APo5+s/7JYflGQmgLA/nh1Xto+ptMLsnY9XE1OapZM+XN0yVWwtcXCnXXhNuDw2Glh9Squ99/sYcZiMSsRp0n9Nvub3ZfKoVlLCkRY2Iz/9scx/KJqa5hQLgb7PqBxtl1lTsXkjjaJbMMOVYDdVa9wdN9LgT6pbe4uK7yj9c39KJmsGp+ndfUdB4xw9Wz+gzsrlZzwYijlC2Hx73J/ZkvFcociM3NXyi9s/Df8AJkWhydxCAhadEAsWPwrbza/+V4BPdTYWJIINOjYi355uv/6pVvB5rpbfUlfvMtm9/oQMPy7LsFTDMSeFT1no6Dwy6TbpsL0gD19O/ryyuwXJivSXKlKiOJ55rnwk81PWM2DjGRgi0AxFgTVbS/kpS0/2bdoqy+pWH71L1O7+hFPL1ecyCgSM+W/OeG1/izR7YHwmH/XN/s1Jyurs96NcU6mXMjqDlJK3uNxIF+wTq22j8Jhx/rN6qNWRjqNGnpuktn8/bstgq1aaqKryvl79CwhCKHla9PmsSrqOhX6Djq51QTTfysoKk+BZRbQ5QVVq1FU6K7AaDcGIEm8r9pVaIQotNkY65gxIdCHUghhw4dUx9bbTsxYrTuSSbZt5N+/inyXSNhCEI0UEIQgBE2iubmk3569FD5GqoGPo3m9YTGYWnmxeFHUHdz5FpuB6yJtpmrbyNNH4SqfXFL4q3/dfs3iSHZ8zXNUC/RyAEWyjwcbyPT/xVQ96gHpc2fuMarIvOPehTqkkXLIxI6Ki1xSYHcDv64oaSyz3XKa3xlvnAC5bjNfTvbxKZewzHEZuuyi1/BpukMU0zJ/y9Ol00OcIwNwwIAJpKBc9HeN/mnmiiAD/AJWk/jGm/S8b8wd/lMAJrNU1y87bJ8oLfNmHxfDlvHLnjiPRHslaaSXc81TpfBWKhG6Qzqdb0luL2Fhf426OZU+h0fQf/wDPACVWxDpRrv0rqrMhcC/Rpg6jr6V5mfd/EWJ5xNGC2yrm1F7hbarxN9Jc1FUYfFZUVLq5KKCoU8yB8pVvcAHd1zKFt+q3zAZb9Igi5YC2qjrkohlmNvYixPOJoVFrLmObrVbagdZ6onu/iNfhE0sLEKGOa9sq26QFtTpaV3HVbggZSTmIN7sotqBbXX7rpffqotbQnpG97lRbUCwvwuJYgteU9Vnw+DqN8bPqQLb6bHd1agQi7dW+zqJ71qJ7Tl++N0zoPII6jwIrckanh3ouamEfm2Pxk30n8q9R8I3eCXeG5TpiKb0aqmjXyHotuawJuh693/uV88vTBsSAcpuPAeIlnTTdyqqNKx6hCEuUCeahsDPUZxJ0gBGjOOW9KoP9N/5THp4xAujjxG/lMh8Fo8o44IsBCc49YPYPFvScPTYqw3EeHQg8QR1To3JrlKmJsj2Stb4vyWtbVPD4u/yzmcIupTU0Q1c6lyo213NRuutR7rT8Btq54gXHnInL6jliSxJJNySbkk7yT1yTtHaVSuUNVsxRcoJ32ve5PWfD4JEkUqeRe5CViXsnHNQrJUV3TKwuyEhsp0a1t+l9Oud0w20MdSVWBp4ykQCpHwdQqQCDoMpuDe44zgE7B+SrbXPYY0GPToWA4mk18p8xuvZNVKzdmYP1CDyqovHPyNlszlZh6rZGLUao306oyHr69x3GXVWiG3jz9cocdgadZctVFcdVxqL96d480rKWBxGF1wlXOg/yKxuLcEfePJ9sa6bW6OWqiezNFXwpXwiVHKH/AAmJ/UVf9tpM2RyopVW5qqDQr9dOppc+I25xw6/BJO39mGrQrJTtnek6AHQXZSBfhvkqp4kRKn5RX8qcQqKubTNVt6n3+CQ9ga4mmfEe3kOWWfLDBhsMxtqjB/XY+ozOci2PdSi+nNubeHo7pqgk8I2vBkm2sWk/P4N+9QC1yBc2Fza54DiYt5B2hSViMy1DYEXXg1rg2/RHZKmpsHDHfRqnRhuO5woa3DRVGm62k5x0TSFhuuLwVgRcG4PWJQNsigSCaVUkEEGxvcFyPLrUY+eNrsHDBQooVbAWGh0G7Thv9cANGD6oszVHYGGU3FKt8nifiABevgo7BwE0NGrmF7MP0hYwA5ztnZpqYqs4YC1YaW73KfXNXt387hf1lT/ZeZ3aOKC4isLXJrbvKEmj26PhcL+sqf7LzfXbyUr9fZGCglnq/P8AI5CEJBcz3LpAcLfhUU9tx9857N3y/wAUBSSn1u2bzKPaZhIp8jY8HQYQhGiAhCEAH+TyZscPEoMfTZB9xmzyzmgxzYfFLVvYWKtpcZWA3gakZlHkl6eWCkaVsOPDmGnaZlqp5jTSayltSHw9cjig7FjhoakhqgvqcrWGgA3eQCZvZm0kq1XRTnIUOWI0N2IaxO+11uRp0paCkDuUdkWNLA0N12qGxBsWuLqbi48oiJRAFg9QDgH/ALSD3P4n7v8AaHc5709kgCa2GU3uzm65dXvYXB04G4Gs9c349X0/7SB3Oe9PZDuc96eyAE04ZSrqSxFS4a7XJuuQ69Wkge4FD/U+sM9dznvT2Q7nPenshcDz7gUP9T6xoe4FD/U+sM9dznvT2QNDxfVJuwI/KbDgYCoiblVCLm5slRDv8gMq8Ibov6IkjlIQMLVsNTkUftVEB9V5D2bfm1v43ZmNvVH0OGZ63KJMIQjxIQhCABI2JOskyveupJOdPSHtgwSFiMNG/Rb+Uzzzy98npD2wNVdekm4/KHDyyLlkmceQ2IPhEuOV+z+ZxVQKLI5Lp5GJ08xuJTGbvl3RV6FOqCpZCAdQTlcDw9TfaZhSvFno6tRxqwXh3X+WMJCEJQ0hAmElbKoB69JDazVEU30FiwB16oEN2Vzc7b5IFdkYd1X4aipq1OJSsS7Dw5LqfID5JlOSW3GweJWqDZSMj3Fxka1yR4CAfNO8vXpG4z0iu6xdbEbrb+E4Hyp2SMLiqlJSGp3zUyCCDTbVRp1j4p8nhlntuYcNU1FKE/P3Oxnbtbinoj2Q93a3FPQHsmA5O8qqQoqmIcq69EHKWBUfFNwDY9XmlwvKPCH/AD084Yfas2KUGjk1KFWEmrP+y82jijiFyVURx1dAZgeKkC4M2PJ7BPRoKlSoztqekbkA7lv12HXObjbOGI0xFIXHfhTrwvqDI2Oq0hSqNTrlmVGIHPX1AJAtfXXqlZxT4Ihmj8SZ1zG4cVKbodzoyn9oEffMhyZw4TEpprkqXvvv0biQ9tbEw1NA1Go7NnA0rk9RPUfAJK5MV2bFLmAHQc/yxtOMlh5PwIqSi8RFeUarG07tuvp84U9QkfmR3v8AGaObQAzb6W75aFj2g7pGsOND6o+2YjaO8yO9/jNDmR3v8Zo1YcaH1R9sLDjQ+qPtgA7zI73+M0nYFbKdLa98X9ZlZYcaH1R9ssNnfFNsm/5C5R1dRgBgNsUj3VVbq54DsCb5puVtc0zh3W1xVe1xca0nG4ypxRHP1gbfnjv8iSy5cGwoXIA51t5t/lvN9d3jSXt+DDQXrqv3/JX+7tbinoD2Q93a3FPQHslTzy98npD2w55e+T0h7ZS0S/qM9trHvXrM9Q3PxRYWAVSbAAec+eQZO2phMrFlKlSb6MCRfeCL8ZX5hxEXshyTZ0OEIRxmCEIQAi4zBByDex3cZG9yfGHZ/eWcIEWK/A01o4ulqAHp1KZLEDVgKn20B6Us+UJDYd8rrcFSLOL6EcDfrldtLBc5bRSNbhtR1W0IlTjdlBApy0x8JTHRUA6uOAiZ07u46nUt6bEXK/fN6R9sMr983pH2y17nbhDuduETc0WKrK/fN6R9sMr983pH2y17nbhDuduELhYqsr983pH2wyv3zekfbLXuduEO524QuFiqyv3zekfbLLk4D3QudrABj0m0vbwnwz33O3CQtoYbpUwyg3ZtCAfk8D5ZK3diJOyuaHlTXHNIoZSWqjQEH4is+tvJDBrZFHgEqV2MRfKtMeQAfYJdKLACaIRyqxlnPM7iwhCXKhCEIAR9pYjm6VR+tUYjy2sPXOZBZuOWWIy4fL1u4HmF2P2CYic/FyvJI6/6fG0HLtiWi2hCZDcZ8y4qremf0fsF5V4lbOw8P26y1wtTMgPgt2Rs/DGz8MpoQEIwYE90WswPhH2zxCAF/aRdoUMy3A1H2R3CVcyg+Y+UR6Z+GZ7tMz5Ft8JfsoO8XkapgEO7TyRiqIYqnZUxLSbU2cw3EH1SM9JhvUjzff55dNMupIMPRZmVEF3dlRQOtnIVR5yQPPO4bIwdLZz0KVncpSbnXHS+Eezbt/UeNgVmM/JHsgGpUxtQfB4cEJwaqy20J0uFNvLUE1RxGfpk6ucx8p6vNu80rUqunG68mOrFVqmV8L/TX4balGuwFOs6sRolshNtSQHW50PVJvch+dqfu/hmDWsUemwtpVpnXT5QB16tCR55q/d7xU+tSWo1M8bsxV6Spysix7kPztT938MO5D87U/d/DK73f8VPrUh7v+Kn1qRokse5D87U/d/DHqNPKLFmbwtb7gJUe7/ip9akPd/xU+tSAGcx9O9et+uPbZZ7/K7/AIal+vH8jn7pcnaVMkk0aNybk84lyZnfykNUxGFR0pkrSq5nKMKllyspNl1sCwJ4DXdrHV6ueCivCt/QvDUtOq5N8tP+zmVoWiwnMO2FoQhADqkIQnbPNBCEIAEIQgASDtn82v62j66qCTozi6+QK4CsVdWAa+U2PXYG39pEuCVyOGh4whzPjCN++yp9Hoek34Ie+yp9Hoek34JlyS6NWrHsc5nxhDmPGEb99lT6PQ9I/gh77Kn0fD+k34IZJdBqx7HOZ8YQ5jxhG/fZU+j0PSP4Ie+yp9Hoek34IZJdBqx7HOY8YSt2slnoagnM/wBie2TvfZU+j0PSb8Eg47abYipRLU6aZGPxCTfOae+6i3xZaEJXRWdSLi7MtIQhNJmCEIQAIQhADG8t696tNO9QnzuR9y+uZ2T9v4jPiap6g2QeROj9oJ88gTk1pZptnoMPDLTivYIQhFDSq2mvT8onnCVbBl62Gnl3SRtVdFPhI7f/AFK9TY3j47rcbu4bcnuvh2QlXVlIOUhgQQeBv1+CN2mjpYmpYEVGIuzdK1QXqJkY2cHUrpffPS1bEE0sM1smj0VIIRSmVhpdW3sOsgHqEdkRgWOmtpIzUVFJNhqeA3/+ajtmgpOyhQBQ6Ip68ytyaTl1Zid5Ymzd8AB1RwYioBlD5VtlsiJT0FU1l1VQdHNxwhkQPHy8RK/D4GrTQ1GUBbKbMQGYFzTugOrWYEG27rkuBW5LG5Y3JJJJuTc6niST54GKrQVroKNeU5PMEIQmc1HqlSZ2VEUs7HKqjeSer+/VOscl9gLhKRBKtWdfhGOq+BAD8kE+ffwtgeRW0aeHxiVKpyoUdM1r5S+WzHxdDc9V/LOpe7eF+l0PTSaKaVrmLEylfL4IuGwHNgBOaXXMcoK3Y72IUgE3lNt3A5GFQ5CrVF0tcCqWA+UdA6kr+lrvaaP3bwv0uh6aRH2zhCLHFYcjTQshGhuOwgHzS8kpKwiEnF3KjF7BOvNshX5ty1v2XN2Xz3txEZwe1aiMaNW+YC4z3LWGhBYGzgXFmvcg66gy+93ML9LoemkPdvCdeKw/ppKqCTutizqSatLcrfdQ+D1+2HuofB6/bI6bRewvtLAE21IRQL9dhmNu2ScDtRQ962PwTJY9FQqtm0ym992/S0YKJWGqs65gUGtrHN7Y7lfvk/e9s9DbeE+l4f00h7t4X6XQ9NJAWPOV++T972wpI4YNmTgwAPSHhud46j5t09e7eF+l0PTSHu3hfpdD00gTYw/LHkjlzV8Kt11L0l6uLUxw4qN3VpoMQpvqN07bW5RYRFLnFUiFF7Kysxt1KBqSeE4mTcseLMw8jMSB2GJqpcmzDSk9mEIQiTUdVYWNjvGkSWvKKkBUBAtmFz5byqnai7q55uSs7BCEJJAQhCABPFWkGFmFxvnuEAI/cNPvfWYdw0+99ZkiECCP3DT731mHcNPvfWZIhACP3DT731mHcNPvfWZIhACP3DT731mKMFTBBC6ggjU7wbj1x+EACEIQJCEIQAJ4r1sis5+SpbsF57lZylYjC1bcFHmLoD6iZWbtFstTjmko9s58TfU7zCEJxj0YQhCAEfHrdD29kp5eV/it+ifslHG0+BtPgttl1bpl70+o3P23kyU+zT8IPCCPVf7hLiaYvY5eLhlqO3ncIQhJMwRDFiGVn8LGUnaaEhCExHUCJaLCACWhaLCACWhaLCACWhaLCACWhaLCACWhaLCACWiwhAAkulsuuwDLQrMpAIIpsQQdQQQLEEdce5O4ZamKo03F0aooYbrjhpO+U6KqAqqAAAAALAAaACMhDMJq1sltj//Z"/>
          <p:cNvSpPr>
            <a:spLocks noChangeAspect="1" noChangeArrowheads="1"/>
          </p:cNvSpPr>
          <p:nvPr/>
        </p:nvSpPr>
        <p:spPr bwMode="auto">
          <a:xfrm>
            <a:off x="155575" y="-715963"/>
            <a:ext cx="5010150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data:image/jpeg;base64,/9j/4AAQSkZJRgABAQAAAQABAAD/2wCEAAkGBxQTEhUUEhQUFhQXFRgXGBgXGR4XGBwYFhcWFxcYGBwYHSggGB4lGxcYITEhJSkrLi4uFyEzODMsNygtLisBCgoKDg0OGxAQGzIkICQsLCwsLCw0LywsLCwsLCwtLCwsLCwsLCwsLCwsLCwsLCwsLCwsLCwsLCwsLCwsLCwsLP/AABEIAHsBmgMBIgACEQEDEQH/xAAcAAABBQEBAQAAAAAAAAAAAAAAAQMEBQYHAgj/xABPEAACAQIDAwUJCwoEBgMBAAABAgADEQQSIQUxUQYTIkGRFFJhYnGBkqHRFRYjMkJTVJOxwdIHM3JzgqKjstPhNENjswgkROLw8WSD1Bf/xAAaAQACAwEBAAAAAAAAAAAAAAAAAwECBAUG/8QALBEAAgECBgECBQUBAAAAAAAAAAECAxEEEhMhMVFBImEycYHB0QUUkaGxUv/aAAwDAQACEQMRAD8A3eKxBqMWbr9Q6gIzCE3cGEIQhAAhCEACEIsAEhJmx9givT5xq1dSXqCylLAK7KLXQncB1yd70k+kYntp/wBOL1YjNKRSwl170k+kYntp/wBOHvST6Rie2n/Tka0SdGRSwl170k+kYntp/wBOHvST6Rie2n/ThrRDRkUsI1tbDthqrBWqVaQALBgDUFx8ZMgGYaapa/WNdC4jAgEEEEXBGoIO4gxqd1cU9nYWFoQgAWhaEWACWhaEIAFoWhCABaRK51ksyCTABJyb8sWKJxNKn1JRzeeoxJv5gs6zOV8s0Q7boiqAaZNAENuKkjQ+CKrO0R1FXnYwGHoM7BUVmY7goLHsEvcFyIx1Tdhqii++p8HbzPY+qds2TsXD4YucPSWmXN2IvfhYEkkL4o01jtal0gBSLAnVgwXLrqTdgx/Zv5pyninf0r+TrRwiXxP+DmVT8m3M4SvWr1M9VKRZUT4oIsSWb5VhfQCXX/DliCMRik6mpI2/S6vbd55sK+GNQsllZWDIczG4V1totiDe53kbpmP+HDCHPjKlhly00v13JZvsEZQqOd7isTTjC1jteJHR8h/t7JEk6oND5D7fukGdCi/Sc6otwhFC33S1o0soAlpzykRhmKmEtMRRDDw8ZXtQYbwYRmpBKDQ3CEIwoERtxixG3QAn7S3L5fukGTtpbl8v3SDF0vhL1PiCEIRhQIQhAAhPNRwoJYgAC5JNgB4SYxg9o0qt+aqI9t+U6jzHWRcCSDJQxx4CRYSHFPklSa4M7CEJYoEIQgAQhCABFEJHwFCrXGZHABuVGQHoA2ViSwve1/PKyko8loxcuDVckv8ADD9ZV/3XlzKvk3hzToBGN2DPc6DUux6tOuGNw9N3Lc9kbKF6LKCLNm0O8X3EdcyPk1rgtITPDZSA3GMr36OvPA/Fz8dNc2v6InjE7Ipve+JqdJQptVAvY3uddTv7TIJNJPJaZyts1T/1dYHiK3hY7r26wP2RDBbOWkQe6arAFjlaoCpzG5uOvr7ZNiLlpisBRdsz01ZtBfr03TI8yqVa6oAqiubAbhenSY2HVqSfKZre6F6mXzEGZvG7NqGpWqI9kL5iMqtY5Kam12BtoOqMhK3LFSjm4QzCM4SoSpvYsrMjW01U+q6lW/akzB4Y1HCL17zwHWZourXEWd7EvY+z+da7fEXf4T3vtht+nasfCqn7vummw1AIoVRoP/LmV22NltVZSpUWBBvfiCLWHliVUvK7HOnaFkZmEul5Ot11F8yn2xwcnP8AUPo/3jNSPYvTl0UMJf8AvcHzh9EQ97g+cbsEjViTpSM7XPRMhzV1OTII/On0R7Y03JThV7V/7oasQ0pdGZnJfywYcri6VTcHoqAR3yMwPnsV7Z3puSj9VVT+yR95lXtvkIcTTNOslOol7izEMp4qbDKftkSlGStcmMZRd7HNPyZ8rTWerSxVUtWqMrozkdLKi08g6r5VXTrtOiEzG438kS4c88j4mnkIYEZHy2I1vp9k1iUWA0a5trcaE8QPk+QaTkYqmoyv2dnCVHKFuinq8pqAXEVEZiaNIswylQGW4UEsN5awt5Y//wAOyj3PrnTMcWwPGwpUct/OW9c0ezNg0MVRrLiEV1YlGTcBoGD3Avn10bqtpHuQ3IensznVo1qrpVKnLUC9ErcXBUC+ht5hH0IKMb9iMVUzSt0ao7j5D9hkPD5b9LdJVQ6HyH16ffIM3UldM59R7oshikG77IvdacfUZWQltKJGqyz7rTj6jEOLTj6jK2N4isqIzsbKqlmPAKLk9gkaUQ1ZEyotO2hN5HkU4tvmK/or+OHdbfMV/RX8cspRXkhxk/BKiNukbutvmK/or+OBxTfMV/RX8cnPHsjJLouNpbl8v3SDExe0S1rUK+h71eH6cj91N8xX9FfxylOSUd2XnFuRJhIvdTfMV/RX8cXulvmK/or+OXzx7KZJdEmEjd0v8xX9FfxxVxfSVWp1ULXC51FiQCxF1Y2NgTrwhnj2GV9FLy6oVHw4yXIWoGqAdaBXG7rsxU+aYXZ+NajUFSmbML+EaixBHWJ10TBcqMPiKzlu5GUIWAdOlmUHQkDeevQdciRMWRcdyrxFRFUEIdczJ0S3D9Hzb5BG28T8/V9MxvaWHSmEKPnR1vnIy9MEh6drnKVGU6n5UssLsOqyK3czG6g3zFb3F726vJKl9kaSEIRxnCEIQAURcNgq1Vc1Pm0Q/Fapdiw4hEI0PVdgfBIm06xSjUYbwpI8tpsMHh8lNE71FX0VA+6KqzceBtKClyZfH7JxAFucpEP0LqjIQWBFx0313keSXrYRKDZUvbIo16gtwoFhpYfdHcY3TpJxcMfILj7z2TxtKjVNQlEJFlF7rbS/Fgd5mdyb5NCilwT9mVOh+038xkStXGY64XefjHXz+GLgjUVLNRe923GnbVifnPDPbM3zL/wv6kLBcjmuvHCdong1144Ttkhs3zD/AML+pPBV/mX7aX9SWSXZVt9DBrLxwvaJ5NZf/jdojxp1PmX/AIX9SeOZqfMv20v6ktZdlW30NpXFx+Y/ZPS80R3utUccw7UAns0anzL9tL+pGlwta7WpMAWvq1O9rAdT+WErZQhe5B2thlpYrIl7VqasBe93UlSRfXVcg/ZE1OycBzSa/GOrH7h4BMlyxonPhLllORkJBsQfg9xHXe/ZHMBylrYey4oGrS6qyjpjhzijf5R6zD1OGwelTdzbwjOExSVVD02DKdxBuJE5QPUWgxouEe69LKGsLi+h0vbjFpX2GN2LGRq+0KSfHq01/SYD7TMDVwjVNa1evU8BfKvYlp5TZFAaikl+JFz2mNVFinWRsKnKvBA2OJo34BwT2CNNyywQ/wA9fMGP2LM6uGQbkUeYT1zY4Dsk6PuRrexfjllgvnx6L/hji8rsEf8AqKfnJH2iY9wLnQdkZxjBabsFUlUZhcC1wCRB0fclVbu1jf0dv4VhdcRRI/WL7ZD2lyzwNDSpiaWa18qnO3YlzPnHEYhqhu7FiSTruud+m4RoCZnLo60cD/0/4O3Yrl/QxhbC4dahzLdqjDKuVSCwAvck7hp13nmc5/J8f+aP6l/5qZ+6dGmDEtuZphSjTVke6O0amH5ypSQVCU1psSuYpcjKwBIbUjcb6butvY35VMJV0rK+HPEjOnpKLjziKDOQ7bw4p4iqg0AqNYcATcDzAxmGqP4SksPCo7vk+kFxC1KQekyujWIZDmUjXcRGJgfyHbX/AD+FY6j4ZB4DZalvOVJ/SnU6mHU9XZOjTqJKxyMRQcZtFVCSauDYbtR65GImhST4MrTXISv5Q/4TE/qKv8jSwlfyh/wmJ/UVf5Gkvgge5S7YGFTOUL3qZbZsu/Mb7jwmc/8A6APo5+s/7JYflGQmgLA/nh1Xto+ptMLsnY9XE1OapZM+XN0yVWwtcXCnXXhNuDw2Glh9Squ99/sYcZiMSsRp0n9Nvub3ZfKoVlLCkRY2Iz/9scx/KJqa5hQLgb7PqBxtl1lTsXkjjaJbMMOVYDdVa9wdN9LgT6pbe4uK7yj9c39KJmsGp+ndfUdB4xw9Wz+gzsrlZzwYijlC2Hx73J/ZkvFcociM3NXyi9s/Df8AJkWhydxCAhadEAsWPwrbza/+V4BPdTYWJIINOjYi355uv/6pVvB5rpbfUlfvMtm9/oQMPy7LsFTDMSeFT1no6Dwy6TbpsL0gD19O/ryyuwXJivSXKlKiOJ55rnwk81PWM2DjGRgi0AxFgTVbS/kpS0/2bdoqy+pWH71L1O7+hFPL1ecyCgSM+W/OeG1/izR7YHwmH/XN/s1Jyurs96NcU6mXMjqDlJK3uNxIF+wTq22j8Jhx/rN6qNWRjqNGnpuktn8/bstgq1aaqKryvl79CwhCKHla9PmsSrqOhX6Djq51QTTfysoKk+BZRbQ5QVVq1FU6K7AaDcGIEm8r9pVaIQotNkY65gxIdCHUghhw4dUx9bbTsxYrTuSSbZt5N+/inyXSNhCEI0UEIQgBE2iubmk3569FD5GqoGPo3m9YTGYWnmxeFHUHdz5FpuB6yJtpmrbyNNH4SqfXFL4q3/dfs3iSHZ8zXNUC/RyAEWyjwcbyPT/xVQ96gHpc2fuMarIvOPehTqkkXLIxI6Ki1xSYHcDv64oaSyz3XKa3xlvnAC5bjNfTvbxKZewzHEZuuyi1/BpukMU0zJ/y9Ol00OcIwNwwIAJpKBc9HeN/mnmiiAD/AJWk/jGm/S8b8wd/lMAJrNU1y87bJ8oLfNmHxfDlvHLnjiPRHslaaSXc81TpfBWKhG6Qzqdb0luL2Fhf426OZU+h0fQf/wDPACVWxDpRrv0rqrMhcC/Rpg6jr6V5mfd/EWJ5xNGC2yrm1F7hbarxN9Jc1FUYfFZUVLq5KKCoU8yB8pVvcAHd1zKFt+q3zAZb9Igi5YC2qjrkohlmNvYixPOJoVFrLmObrVbagdZ6onu/iNfhE0sLEKGOa9sq26QFtTpaV3HVbggZSTmIN7sotqBbXX7rpffqotbQnpG97lRbUCwvwuJYgteU9Vnw+DqN8bPqQLb6bHd1agQi7dW+zqJ71qJ7Tl++N0zoPII6jwIrckanh3ouamEfm2Pxk30n8q9R8I3eCXeG5TpiKb0aqmjXyHotuawJuh693/uV88vTBsSAcpuPAeIlnTTdyqqNKx6hCEuUCeahsDPUZxJ0gBGjOOW9KoP9N/5THp4xAujjxG/lMh8Fo8o44IsBCc49YPYPFvScPTYqw3EeHQg8QR1To3JrlKmJsj2Stb4vyWtbVPD4u/yzmcIupTU0Q1c6lyo213NRuutR7rT8Btq54gXHnInL6jliSxJJNySbkk7yT1yTtHaVSuUNVsxRcoJ32ve5PWfD4JEkUqeRe5CViXsnHNQrJUV3TKwuyEhsp0a1t+l9Oud0w20MdSVWBp4ykQCpHwdQqQCDoMpuDe44zgE7B+SrbXPYY0GPToWA4mk18p8xuvZNVKzdmYP1CDyqovHPyNlszlZh6rZGLUao306oyHr69x3GXVWiG3jz9cocdgadZctVFcdVxqL96d480rKWBxGF1wlXOg/yKxuLcEfePJ9sa6bW6OWqiezNFXwpXwiVHKH/AAmJ/UVf9tpM2RyopVW5qqDQr9dOppc+I25xw6/BJO39mGrQrJTtnek6AHQXZSBfhvkqp4kRKn5RX8qcQqKubTNVt6n3+CQ9ga4mmfEe3kOWWfLDBhsMxtqjB/XY+ozOci2PdSi+nNubeHo7pqgk8I2vBkm2sWk/P4N+9QC1yBc2Fza54DiYt5B2hSViMy1DYEXXg1rg2/RHZKmpsHDHfRqnRhuO5woa3DRVGm62k5x0TSFhuuLwVgRcG4PWJQNsigSCaVUkEEGxvcFyPLrUY+eNrsHDBQooVbAWGh0G7Thv9cANGD6oszVHYGGU3FKt8nifiABevgo7BwE0NGrmF7MP0hYwA5ztnZpqYqs4YC1YaW73KfXNXt387hf1lT/ZeZ3aOKC4isLXJrbvKEmj26PhcL+sqf7LzfXbyUr9fZGCglnq/P8AI5CEJBcz3LpAcLfhUU9tx9857N3y/wAUBSSn1u2bzKPaZhIp8jY8HQYQhGiAhCEAH+TyZscPEoMfTZB9xmzyzmgxzYfFLVvYWKtpcZWA3gakZlHkl6eWCkaVsOPDmGnaZlqp5jTSayltSHw9cjig7FjhoakhqgvqcrWGgA3eQCZvZm0kq1XRTnIUOWI0N2IaxO+11uRp0paCkDuUdkWNLA0N12qGxBsWuLqbi48oiJRAFg9QDgH/ALSD3P4n7v8AaHc5709kgCa2GU3uzm65dXvYXB04G4Gs9c349X0/7SB3Oe9PZDuc96eyAE04ZSrqSxFS4a7XJuuQ69Wkge4FD/U+sM9dznvT2Q7nPenshcDz7gUP9T6xoe4FD/U+sM9dznvT2QNDxfVJuwI/KbDgYCoiblVCLm5slRDv8gMq8Ibov6IkjlIQMLVsNTkUftVEB9V5D2bfm1v43ZmNvVH0OGZ63KJMIQjxIQhCABI2JOskyveupJOdPSHtgwSFiMNG/Rb+Uzzzy98npD2wNVdekm4/KHDyyLlkmceQ2IPhEuOV+z+ZxVQKLI5Lp5GJ08xuJTGbvl3RV6FOqCpZCAdQTlcDw9TfaZhSvFno6tRxqwXh3X+WMJCEJQ0hAmElbKoB69JDazVEU30FiwB16oEN2Vzc7b5IFdkYd1X4aipq1OJSsS7Dw5LqfID5JlOSW3GweJWqDZSMj3Fxka1yR4CAfNO8vXpG4z0iu6xdbEbrb+E4Hyp2SMLiqlJSGp3zUyCCDTbVRp1j4p8nhlntuYcNU1FKE/P3Oxnbtbinoj2Q93a3FPQHsmA5O8qqQoqmIcq69EHKWBUfFNwDY9XmlwvKPCH/AD084Yfas2KUGjk1KFWEmrP+y82jijiFyVURx1dAZgeKkC4M2PJ7BPRoKlSoztqekbkA7lv12HXObjbOGI0xFIXHfhTrwvqDI2Oq0hSqNTrlmVGIHPX1AJAtfXXqlZxT4Ihmj8SZ1zG4cVKbodzoyn9oEffMhyZw4TEpprkqXvvv0biQ9tbEw1NA1Go7NnA0rk9RPUfAJK5MV2bFLmAHQc/yxtOMlh5PwIqSi8RFeUarG07tuvp84U9QkfmR3v8AGaObQAzb6W75aFj2g7pGsOND6o+2YjaO8yO9/jNDmR3v8Zo1YcaH1R9sLDjQ+qPtgA7zI73+M0nYFbKdLa98X9ZlZYcaH1R9ssNnfFNsm/5C5R1dRgBgNsUj3VVbq54DsCb5puVtc0zh3W1xVe1xca0nG4ypxRHP1gbfnjv8iSy5cGwoXIA51t5t/lvN9d3jSXt+DDQXrqv3/JX+7tbinoD2Q93a3FPQHslTzy98npD2w55e+T0h7ZS0S/qM9trHvXrM9Q3PxRYWAVSbAAec+eQZO2phMrFlKlSb6MCRfeCL8ZX5hxEXshyTZ0OEIRxmCEIQAi4zBByDex3cZG9yfGHZ/eWcIEWK/A01o4ulqAHp1KZLEDVgKn20B6Us+UJDYd8rrcFSLOL6EcDfrldtLBc5bRSNbhtR1W0IlTjdlBApy0x8JTHRUA6uOAiZ07u46nUt6bEXK/fN6R9sMr983pH2y17nbhDuduETc0WKrK/fN6R9sMr983pH2y17nbhDuduELhYqsr983pH2wyv3zekfbLXuduEO524QuFiqyv3zekfbLLk4D3QudrABj0m0vbwnwz33O3CQtoYbpUwyg3ZtCAfk8D5ZK3diJOyuaHlTXHNIoZSWqjQEH4is+tvJDBrZFHgEqV2MRfKtMeQAfYJdKLACaIRyqxlnPM7iwhCXKhCEIAR9pYjm6VR+tUYjy2sPXOZBZuOWWIy4fL1u4HmF2P2CYic/FyvJI6/6fG0HLtiWi2hCZDcZ8y4qremf0fsF5V4lbOw8P26y1wtTMgPgt2Rs/DGz8MpoQEIwYE90WswPhH2zxCAF/aRdoUMy3A1H2R3CVcyg+Y+UR6Z+GZ7tMz5Ft8JfsoO8XkapgEO7TyRiqIYqnZUxLSbU2cw3EH1SM9JhvUjzff55dNMupIMPRZmVEF3dlRQOtnIVR5yQPPO4bIwdLZz0KVncpSbnXHS+Eezbt/UeNgVmM/JHsgGpUxtQfB4cEJwaqy20J0uFNvLUE1RxGfpk6ucx8p6vNu80rUqunG68mOrFVqmV8L/TX4balGuwFOs6sRolshNtSQHW50PVJvch+dqfu/hmDWsUemwtpVpnXT5QB16tCR55q/d7xU+tSWo1M8bsxV6Spysix7kPztT938MO5D87U/d/DK73f8VPrUh7v+Kn1qRokse5D87U/d/DHqNPKLFmbwtb7gJUe7/ip9akPd/xU+tSAGcx9O9et+uPbZZ7/K7/AIal+vH8jn7pcnaVMkk0aNybk84lyZnfykNUxGFR0pkrSq5nKMKllyspNl1sCwJ4DXdrHV6ueCivCt/QvDUtOq5N8tP+zmVoWiwnMO2FoQhADqkIQnbPNBCEIAEIQgASDtn82v62j66qCTozi6+QK4CsVdWAa+U2PXYG39pEuCVyOGh4whzPjCN++yp9Hoek34Ie+yp9Hoek34JlyS6NWrHsc5nxhDmPGEb99lT6PQ9I/gh77Kn0fD+k34IZJdBqx7HOZ8YQ5jxhG/fZU+j0PSP4Ie+yp9Hoek34IZJdBqx7HOY8YSt2slnoagnM/wBie2TvfZU+j0PSb8Eg47abYipRLU6aZGPxCTfOae+6i3xZaEJXRWdSLi7MtIQhNJmCEIQAIQhADG8t696tNO9QnzuR9y+uZ2T9v4jPiap6g2QeROj9oJ88gTk1pZptnoMPDLTivYIQhFDSq2mvT8onnCVbBl62Gnl3SRtVdFPhI7f/AFK9TY3j47rcbu4bcnuvh2QlXVlIOUhgQQeBv1+CN2mjpYmpYEVGIuzdK1QXqJkY2cHUrpffPS1bEE0sM1smj0VIIRSmVhpdW3sOsgHqEdkRgWOmtpIzUVFJNhqeA3/+ajtmgpOyhQBQ6Ip68ytyaTl1Zid5Ymzd8AB1RwYioBlD5VtlsiJT0FU1l1VQdHNxwhkQPHy8RK/D4GrTQ1GUBbKbMQGYFzTugOrWYEG27rkuBW5LG5Y3JJJJuTc6niST54GKrQVroKNeU5PMEIQmc1HqlSZ2VEUs7HKqjeSer+/VOscl9gLhKRBKtWdfhGOq+BAD8kE+ffwtgeRW0aeHxiVKpyoUdM1r5S+WzHxdDc9V/LOpe7eF+l0PTSaKaVrmLEylfL4IuGwHNgBOaXXMcoK3Y72IUgE3lNt3A5GFQ5CrVF0tcCqWA+UdA6kr+lrvaaP3bwv0uh6aRH2zhCLHFYcjTQshGhuOwgHzS8kpKwiEnF3KjF7BOvNshX5ty1v2XN2Xz3txEZwe1aiMaNW+YC4z3LWGhBYGzgXFmvcg66gy+93ML9LoemkPdvCdeKw/ppKqCTutizqSatLcrfdQ+D1+2HuofB6/bI6bRewvtLAE21IRQL9dhmNu2ScDtRQ962PwTJY9FQqtm0ym992/S0YKJWGqs65gUGtrHN7Y7lfvk/e9s9DbeE+l4f00h7t4X6XQ9NJAWPOV++T972wpI4YNmTgwAPSHhud46j5t09e7eF+l0PTSHu3hfpdD00gTYw/LHkjlzV8Kt11L0l6uLUxw4qN3VpoMQpvqN07bW5RYRFLnFUiFF7Kysxt1KBqSeE4mTcseLMw8jMSB2GJqpcmzDSk9mEIQiTUdVYWNjvGkSWvKKkBUBAtmFz5byqnai7q55uSs7BCEJJAQhCABPFWkGFmFxvnuEAI/cNPvfWYdw0+99ZkiECCP3DT731mHcNPvfWZIhACP3DT731mHcNPvfWZIhACP3DT731mKMFTBBC6ggjU7wbj1x+EACEIQJCEIQAJ4r1sis5+SpbsF57lZylYjC1bcFHmLoD6iZWbtFstTjmko9s58TfU7zCEJxj0YQhCAEfHrdD29kp5eV/it+ifslHG0+BtPgttl1bpl70+o3P23kyU+zT8IPCCPVf7hLiaYvY5eLhlqO3ncIQhJMwRDFiGVn8LGUnaaEhCExHUCJaLCACWhaLCACWhaLCACWhaLCACWhaLCACWhaLCACWiwhAAkulsuuwDLQrMpAIIpsQQdQQQLEEdce5O4ZamKo03F0aooYbrjhpO+U6KqAqqAAAAALAAaACMhDMJq1sltj//Z"/>
          <p:cNvSpPr>
            <a:spLocks noChangeAspect="1" noChangeArrowheads="1"/>
          </p:cNvSpPr>
          <p:nvPr/>
        </p:nvSpPr>
        <p:spPr bwMode="auto">
          <a:xfrm>
            <a:off x="155575" y="-715963"/>
            <a:ext cx="5010150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38" name="Picture 6" descr="https://a248.e.akamai.net/f/248/528/15m/www.j2.com/jconnect/resources/jconnect2/en2/imagesProduct/panoramaFa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8153400" cy="42131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CE5152-151B-4AD6-A49B-BFFD37720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Is used for an action which has happened within a specific time period, which </a:t>
            </a:r>
            <a:r>
              <a:rPr lang="en-US" b="1" dirty="0">
                <a:solidFill>
                  <a:srgbClr val="FF0000"/>
                </a:solidFill>
              </a:rPr>
              <a:t>is  not over </a:t>
            </a:r>
            <a:r>
              <a:rPr lang="en-US" b="1" dirty="0">
                <a:solidFill>
                  <a:srgbClr val="00B0F0"/>
                </a:solidFill>
              </a:rPr>
              <a:t>at the moment of speaking, such as today, this morning…. ,etc.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5" name="Picture 6" descr="https://a248.e.akamai.net/f/248/528/15m/www.j2.com/jconnect/resources/jconnect2/en2/imagesProduct/panoramaFax.gif">
            <a:extLst>
              <a:ext uri="{FF2B5EF4-FFF2-40B4-BE49-F238E27FC236}">
                <a16:creationId xmlns:a16="http://schemas.microsoft.com/office/drawing/2014/main" id="{DB9280C9-F70B-4AC4-995B-9C585A572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669564"/>
            <a:ext cx="5638800" cy="29137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0719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215</Words>
  <Application>Microsoft Office PowerPoint</Application>
  <PresentationFormat>On-screen Show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Present Perfect Simple tense</vt:lpstr>
      <vt:lpstr>PowerPoint Presentation</vt:lpstr>
      <vt:lpstr>Is used to describe an action which started in the past and continues up to the present.</vt:lpstr>
      <vt:lpstr>PowerPoint Presentation</vt:lpstr>
      <vt:lpstr>Is used for an action which has recently finished and whose result is visible in the present.</vt:lpstr>
      <vt:lpstr>PowerPoint Presentation</vt:lpstr>
      <vt:lpstr>Is used for an action which at an unstated time in the past. The exact time is not important, so it’s not mentioned.</vt:lpstr>
      <vt:lpstr>PowerPoint Presentation</vt:lpstr>
      <vt:lpstr>Is used for an action which has happened within a specific time period, which is  not over at the moment of speaking, such as today, this morning…. ,etc.</vt:lpstr>
      <vt:lpstr>Time Expressions for present Perfect simple, and present Perfect continuous.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Lubna</dc:creator>
  <cp:lastModifiedBy>L.Mriesh</cp:lastModifiedBy>
  <cp:revision>25</cp:revision>
  <dcterms:created xsi:type="dcterms:W3CDTF">2015-06-30T12:28:12Z</dcterms:created>
  <dcterms:modified xsi:type="dcterms:W3CDTF">2020-11-22T16:51:48Z</dcterms:modified>
</cp:coreProperties>
</file>