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9" r:id="rId5"/>
    <p:sldId id="270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29/04/1444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8503" y="383178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الحضارة </a:t>
            </a:r>
            <a:r>
              <a:rPr lang="ar-JO" sz="2800" smtClean="0"/>
              <a:t>النبطية 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الموطن والنشأة والتطور</a:t>
            </a:r>
            <a:r>
              <a:rPr lang="en-US" dirty="0" smtClean="0"/>
              <a:t> 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نظام الحكم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 </a:t>
            </a:r>
            <a:r>
              <a:rPr lang="ar-JO" dirty="0"/>
              <a:t>انهيار مملكة </a:t>
            </a:r>
            <a:r>
              <a:rPr lang="ar-JO" dirty="0" smtClean="0"/>
              <a:t>الأنباط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120" y="383178"/>
            <a:ext cx="1854926" cy="120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النشأة والتطور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ا</a:t>
            </a:r>
            <a:r>
              <a:rPr lang="ar-JO" dirty="0" smtClean="0">
                <a:solidFill>
                  <a:srgbClr val="FF0000"/>
                </a:solidFill>
              </a:rPr>
              <a:t>لانباط</a:t>
            </a:r>
            <a:r>
              <a:rPr lang="ar-JO" dirty="0" smtClean="0"/>
              <a:t> هم من القبائل العربية التي هاجرت من اليمن </a:t>
            </a:r>
          </a:p>
          <a:p>
            <a:pPr marL="0" indent="0" algn="r" rtl="1">
              <a:buNone/>
            </a:pPr>
            <a:r>
              <a:rPr lang="ar-JO" dirty="0" smtClean="0"/>
              <a:t>إلى شمال شبه الجزيرة العربية واستقروا جنوب الأردن</a:t>
            </a:r>
          </a:p>
          <a:p>
            <a:pPr marL="0" indent="0" algn="r" rtl="1">
              <a:buNone/>
            </a:pPr>
            <a:r>
              <a:rPr lang="ar-JO" dirty="0" smtClean="0"/>
              <a:t>عاصمتهم </a:t>
            </a:r>
            <a:r>
              <a:rPr lang="ar-JO" dirty="0" smtClean="0">
                <a:solidFill>
                  <a:srgbClr val="FF0000"/>
                </a:solidFill>
              </a:rPr>
              <a:t>الرقيم </a:t>
            </a:r>
            <a:r>
              <a:rPr lang="ar-JO" dirty="0" smtClean="0"/>
              <a:t>وتعني (الصخرة) وهي مدينة منحوتة بالصخر</a:t>
            </a:r>
          </a:p>
          <a:p>
            <a:pPr marL="0" indent="0" algn="r" rtl="1">
              <a:buNone/>
            </a:pPr>
            <a:r>
              <a:rPr lang="ar-JO" dirty="0" smtClean="0"/>
              <a:t>وتعرف</a:t>
            </a:r>
            <a:r>
              <a:rPr lang="ar-JO" dirty="0" smtClean="0">
                <a:solidFill>
                  <a:srgbClr val="FF0000"/>
                </a:solidFill>
              </a:rPr>
              <a:t> بالبترا </a:t>
            </a:r>
            <a:r>
              <a:rPr lang="ar-JO" dirty="0" smtClean="0"/>
              <a:t>باللغة اليونانية</a:t>
            </a:r>
          </a:p>
          <a:p>
            <a:pPr marL="0" indent="0" algn="r" rtl="1">
              <a:buNone/>
            </a:pPr>
            <a:r>
              <a:rPr lang="ar-JO" dirty="0" smtClean="0"/>
              <a:t>المناطق التي ضمتها مملكة الأنباط: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</a:t>
            </a:r>
            <a:r>
              <a:rPr lang="ar-JO" dirty="0" smtClean="0">
                <a:solidFill>
                  <a:srgbClr val="0070C0"/>
                </a:solidFill>
              </a:rPr>
              <a:t>- شمال شبه الجزيرة العربية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2-الأراضي الأردنية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أجزاء من سوريا حتى دمشق شمالا وفلسطين وصحراء سينا غربا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25625"/>
            <a:ext cx="3385457" cy="36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العوامل التي ساهمت في نشأة مملكة الأنباط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وقوعها على الطرق التجارية القادمة من الجزيرة العربية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حتى سواحل البحر المتوسط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حصانة موقع العاصمة البترا بين الجبال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وجود العديد من الواحات الزراعية التي تتوفر فيها المياه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والينابيع أدى إلى ازدهار النشاط الزراعي فيها. 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فسر</a:t>
            </a:r>
            <a:r>
              <a:rPr lang="ar-JO" dirty="0" smtClean="0"/>
              <a:t>سبب تطلع الدول المجاورة للسيطرة على مملكة الأنباط 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بسب سيطرتهم على الطرق </a:t>
            </a:r>
            <a:r>
              <a:rPr lang="ar-JO" smtClean="0">
                <a:solidFill>
                  <a:srgbClr val="00B050"/>
                </a:solidFill>
              </a:rPr>
              <a:t>التجارية وحماية </a:t>
            </a:r>
            <a:r>
              <a:rPr lang="ar-JO" dirty="0" smtClean="0">
                <a:solidFill>
                  <a:srgbClr val="00B050"/>
                </a:solidFill>
              </a:rPr>
              <a:t>القوافل التجارية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مقابل دفع المال.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9" name="Picture 8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4416176"/>
            <a:ext cx="799012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2993571" cy="4022816"/>
          </a:xfrm>
          <a:prstGeom prst="rect">
            <a:avLst/>
          </a:prstGeom>
        </p:spPr>
      </p:pic>
      <p:sp>
        <p:nvSpPr>
          <p:cNvPr id="6" name="Explosion 1 5"/>
          <p:cNvSpPr/>
          <p:nvPr/>
        </p:nvSpPr>
        <p:spPr>
          <a:xfrm>
            <a:off x="9858102" y="688271"/>
            <a:ext cx="1393371" cy="67926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نظام الحكم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نظام الحكم: </a:t>
            </a:r>
            <a:r>
              <a:rPr lang="ar-JO" dirty="0" smtClean="0"/>
              <a:t>كان عند الانباط ملكي وراثي ومن أشهر ملوكهم 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1- الحارث الثاني:</a:t>
            </a:r>
            <a:r>
              <a:rPr lang="ar-JO" dirty="0"/>
              <a:t> </a:t>
            </a:r>
            <a:r>
              <a:rPr lang="ar-JO" dirty="0" smtClean="0"/>
              <a:t>سكت أول نقود نبطية في عهده.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2- عبادة الأول:</a:t>
            </a:r>
            <a:r>
              <a:rPr lang="ar-JO" dirty="0" smtClean="0"/>
              <a:t> تصدى لليهود وهزمهم عند محاولتهم السيطرة على مناطق جلعاد وعمون ومؤاب وامتدت سيطرته على مناطق جولان وحوران.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3- الحارث الثالث: </a:t>
            </a:r>
            <a:r>
              <a:rPr lang="ar-JO" dirty="0" smtClean="0"/>
              <a:t>سك في دمشق نقودا تحمل صورته تخليدا لدخوله دمشق وحارب اليهود 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4- </a:t>
            </a:r>
            <a:r>
              <a:rPr lang="ar-JO" dirty="0">
                <a:solidFill>
                  <a:srgbClr val="FF0000"/>
                </a:solidFill>
              </a:rPr>
              <a:t>الحارث </a:t>
            </a:r>
            <a:r>
              <a:rPr lang="ar-JO" dirty="0" smtClean="0">
                <a:solidFill>
                  <a:srgbClr val="FF0000"/>
                </a:solidFill>
              </a:rPr>
              <a:t>الرابع: </a:t>
            </a:r>
            <a:r>
              <a:rPr lang="ar-JO" dirty="0" smtClean="0">
                <a:solidFill>
                  <a:schemeClr val="tx1"/>
                </a:solidFill>
              </a:rPr>
              <a:t>تميز فترة حكمه الطويل بالازدهار والرخاء ولقب بالملك المحب لشعبه </a:t>
            </a:r>
            <a:r>
              <a:rPr lang="ar-JO" dirty="0"/>
              <a:t>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4659085"/>
            <a:ext cx="4762500" cy="1422083"/>
          </a:xfrm>
          <a:prstGeom prst="rect">
            <a:avLst/>
          </a:prstGeom>
        </p:spPr>
      </p:pic>
      <p:sp>
        <p:nvSpPr>
          <p:cNvPr id="6" name="Explosion 1 5"/>
          <p:cNvSpPr/>
          <p:nvPr/>
        </p:nvSpPr>
        <p:spPr>
          <a:xfrm>
            <a:off x="1062445" y="1825626"/>
            <a:ext cx="1759132" cy="96111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 انجاز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6007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انهيار مملكة الأنباط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أسباب انهيار مملكة الأنباط 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1- اكتشف الرومان طرقا تجارية دون المرور عبر أراضي الانباط</a:t>
            </a:r>
            <a:r>
              <a:rPr lang="ar-JO" dirty="0" smtClean="0"/>
              <a:t>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2- نقل الملك رب إيل آخر ملوك الانباط نقل عاصمة الدولة إلى بصرى الشام</a:t>
            </a:r>
            <a:r>
              <a:rPr lang="ar-JO" dirty="0" smtClean="0"/>
              <a:t>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3- استخدم الانباط طريق وادي السرحان فظهرت مدن تجارية للأنباط كمدينة أم الجمال</a:t>
            </a:r>
            <a:r>
              <a:rPr lang="ar-JO" dirty="0" smtClean="0"/>
              <a:t>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أدت هذه العوامل إلى إضعاف مملكة الأنباط وتدهور اقتصادهم ، فاستطاع الامبراطور ترجان إخضاع مملكة الانباط وضمها للإمبراطورية الرومانية وظلت تحت سيطرتهم حتى الفتوحات الإسلامية</a:t>
            </a:r>
            <a:r>
              <a:rPr lang="ar-JO" dirty="0" smtClean="0"/>
              <a:t>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كيف </a:t>
            </a:r>
            <a:r>
              <a:rPr lang="ar-JO" dirty="0" smtClean="0">
                <a:solidFill>
                  <a:schemeClr val="tx1"/>
                </a:solidFill>
              </a:rPr>
              <a:t>ساهم نقل الملك رب إيل العاصمة في إضعاف مملكة الأنباط</a:t>
            </a:r>
            <a:r>
              <a:rPr lang="ar-JO" dirty="0"/>
              <a:t>؟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كانت عاصمتهم البترا تمتاز بالحصانة بين الجبال فيصعب احتلالها من الأعداء 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489" y="5011488"/>
            <a:ext cx="799012" cy="723900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1584960" y="2002971"/>
            <a:ext cx="1393371" cy="67926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95766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325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الحضارة النبطية </vt:lpstr>
      <vt:lpstr>    النشأة والتطور</vt:lpstr>
      <vt:lpstr>العوامل التي ساهمت في نشأة مملكة الأنباط</vt:lpstr>
      <vt:lpstr>نظام الحكم</vt:lpstr>
      <vt:lpstr>انهيار مملكة الأنباط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130</cp:revision>
  <dcterms:created xsi:type="dcterms:W3CDTF">2020-07-18T18:58:59Z</dcterms:created>
  <dcterms:modified xsi:type="dcterms:W3CDTF">2022-11-23T17:41:33Z</dcterms:modified>
</cp:coreProperties>
</file>