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0" r:id="rId9"/>
    <p:sldId id="269" r:id="rId10"/>
    <p:sldId id="262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CDD9-CECF-4B87-9164-FEC215EE2FDC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7EFF-090E-43E4-AB14-2C7061B34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A24E-BB62-4927-8152-37BB61210D85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6670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dirty="0" smtClean="0"/>
              <a:t>كَيْفَ يَتَغيَّرُ سَطحُ الأَرضِ؟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نشاط (2)</a:t>
            </a:r>
          </a:p>
          <a:p>
            <a:pPr algn="r"/>
            <a:r>
              <a:rPr lang="ar-JO" sz="4000" dirty="0" smtClean="0"/>
              <a:t>فكّر: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13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كيْفَ تَكوّنت جِبال وادي رمّ؟</a:t>
            </a:r>
            <a:endParaRPr lang="en-US" sz="4000" dirty="0"/>
          </a:p>
        </p:txBody>
      </p:sp>
      <p:pic>
        <p:nvPicPr>
          <p:cNvPr id="19458" name="Picture 2" descr="وادي رم .. وادي القم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4780471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3733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تَكوّنت جبال وادي رمّ ؛ بفعل </a:t>
            </a:r>
            <a:r>
              <a:rPr lang="ar-JO" sz="4000" smtClean="0"/>
              <a:t>عمليّتي التّعرية و </a:t>
            </a:r>
            <a:r>
              <a:rPr lang="ar-JO" sz="4000" dirty="0" smtClean="0"/>
              <a:t>التّجوية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91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86200"/>
            <a:ext cx="645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3600" y="2667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تَفَتتُ الصّخور : تجوية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105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انتقالُ الفتاتُ الصّخري : تعرية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77724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3124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التَّجْويَةُ: عمليَّةُ تَفَتّتِ الصُّخور إلى أَجزاءٍ صغيرةٍ بِفعل عَواملَ مُخْتَلِفةٍ.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876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التَّعريَةُ: عمليَّةُ انتِقالِ الفُتاتِ الصَّخْري النّاتج عَنْ عَمليّة التّجويةِ مِنْ مكانٍ إلى آخر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7620000" y="1828800"/>
            <a:ext cx="381000" cy="6096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43800" y="4953000"/>
            <a:ext cx="381000" cy="6096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84" r="13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2884" r="13909"/>
          <a:stretch>
            <a:fillRect/>
          </a:stretch>
        </p:blipFill>
        <p:spPr bwMode="auto">
          <a:xfrm>
            <a:off x="457200" y="4572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1524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884" r="13909"/>
          <a:stretch>
            <a:fillRect/>
          </a:stretch>
        </p:blipFill>
        <p:spPr bwMode="auto">
          <a:xfrm>
            <a:off x="304800" y="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056" r="13909"/>
          <a:stretch>
            <a:fillRect/>
          </a:stretch>
        </p:blipFill>
        <p:spPr bwMode="auto">
          <a:xfrm>
            <a:off x="304800" y="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نشاط (1)</a:t>
            </a:r>
          </a:p>
          <a:p>
            <a:pPr algn="r"/>
            <a:r>
              <a:rPr lang="ar-JO" sz="4000" dirty="0" smtClean="0"/>
              <a:t>فكّر:</a:t>
            </a:r>
            <a:endParaRPr lang="en-U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20000" r="3226"/>
          <a:stretch>
            <a:fillRect/>
          </a:stretch>
        </p:blipFill>
        <p:spPr bwMode="auto">
          <a:xfrm>
            <a:off x="3886200" y="22098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وادي الموجب - ويكيبيدي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4191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3733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بِفعل المياه تَفتّت الصّخور وتكوّن الوادي وتسمّى العمليّة التّجوية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381000" y="3048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77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36</cp:revision>
  <dcterms:created xsi:type="dcterms:W3CDTF">2020-08-10T07:51:27Z</dcterms:created>
  <dcterms:modified xsi:type="dcterms:W3CDTF">2020-12-11T08:25:21Z</dcterms:modified>
</cp:coreProperties>
</file>