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E2D80-815B-4E60-B2BF-3F05B198E2D1}" type="datetimeFigureOut">
              <a:rPr lang="en-US" smtClean="0"/>
              <a:pPr/>
              <a:t>12/05/2020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A146-01D9-47D0-88DB-E06C79632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590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 smtClean="0"/>
              <a:t>أَتَحَمّلُ الْمَسْؤوليّةَ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 r="52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 l="7004" t="6156" r="5837"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 l="5926" r="8148" b="253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o description available."/>
          <p:cNvPicPr>
            <a:picLocks noChangeAspect="1" noChangeArrowheads="1"/>
          </p:cNvPicPr>
          <p:nvPr/>
        </p:nvPicPr>
        <p:blipFill>
          <a:blip r:embed="rId2"/>
          <a:srcRect l="5926" t="8140" r="2222" b="220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1040" t="7292" b="6250"/>
          <a:stretch>
            <a:fillRect/>
          </a:stretch>
        </p:blipFill>
        <p:spPr bwMode="auto">
          <a:xfrm>
            <a:off x="171450" y="304800"/>
            <a:ext cx="89725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4167" b="3343"/>
          <a:stretch>
            <a:fillRect/>
          </a:stretch>
        </p:blipFill>
        <p:spPr bwMode="auto">
          <a:xfrm>
            <a:off x="457200" y="3048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778" b="1389"/>
          <a:stretch>
            <a:fillRect/>
          </a:stretch>
        </p:blipFill>
        <p:spPr bwMode="auto">
          <a:xfrm>
            <a:off x="838200" y="91440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083" b="3125"/>
          <a:stretch>
            <a:fillRect/>
          </a:stretch>
        </p:blipFill>
        <p:spPr bwMode="auto">
          <a:xfrm>
            <a:off x="457200" y="6858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012" r="37921" b="51042"/>
          <a:stretch>
            <a:fillRect/>
          </a:stretch>
        </p:blipFill>
        <p:spPr bwMode="auto">
          <a:xfrm>
            <a:off x="4876800" y="16002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t="19792" r="75988" b="37500"/>
          <a:stretch>
            <a:fillRect/>
          </a:stretch>
        </p:blipFill>
        <p:spPr bwMode="auto">
          <a:xfrm>
            <a:off x="838200" y="1905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t="1042" b="3125"/>
          <a:stretch>
            <a:fillRect/>
          </a:stretch>
        </p:blipFill>
        <p:spPr bwMode="auto">
          <a:xfrm>
            <a:off x="914400" y="685800"/>
            <a:ext cx="762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127898368_430955474585770_1065118251376991361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8</cp:revision>
  <dcterms:created xsi:type="dcterms:W3CDTF">2020-11-29T11:49:51Z</dcterms:created>
  <dcterms:modified xsi:type="dcterms:W3CDTF">2020-12-05T17:43:44Z</dcterms:modified>
</cp:coreProperties>
</file>