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>
        <p:scale>
          <a:sx n="75" d="100"/>
          <a:sy n="75" d="100"/>
        </p:scale>
        <p:origin x="414" y="-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E5BE3-5309-4D6C-9629-7DA347E4F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2FCA9-922A-40CF-B6D7-B2142B542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76435-B9D8-4BCA-98E9-73B38AC5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F018F-C4C5-491D-80DF-25DBFB306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7EEC-6D52-4BDD-9AE8-EA811DB59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4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264C-9D82-4891-A50A-87E80CF6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DE0E0-3D08-4C41-BD2D-5364AE0CA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4AAFF-4704-4FC4-A523-5F4B7C351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89BE9-7058-4C1D-A246-D2A19549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88DDE-40D6-45D0-ABD0-6624BA42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0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EF85A2-A86E-46AA-A9A4-F6B5E3D86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969E8-66CC-4CF0-BF5F-1C8C7FAEE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9C55C-679B-47B3-BAAE-B44E75E1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48AF-0480-4DF2-AF9F-B15E4F6E2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48A6E-8138-40DA-A27E-3A25AFEC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12C6-A127-42B3-9AB0-A20684EF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7A29D-34AC-458C-824F-57F917BE9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08D93-CB21-47DB-9261-10DE188DF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BC6F2-3AA0-435E-A58E-5B4B0CE21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D0EC4-0B05-406C-A285-7EEDDE2C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1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A10-9587-46D5-8E10-4FFCE0F0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E6AFF-11B6-491F-86B2-5606D118B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3CE17-04A6-44F3-BDDD-150CD0CF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63F90-77CF-454C-B53B-F8D93D2F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FBE47-50B9-4DD2-8279-626BD1E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3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5E338-B927-48F4-9A78-CC2B1467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52905-FD4D-41C4-904A-8FC802684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ED239-FCB5-45F0-BB0C-CFC51B973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9DCD9-2D2F-4D4D-AD68-26D284FA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75AE0-1D5D-47C8-BE56-880DCEA58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C2345-0DD0-4B3A-9E4E-0A08B704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4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9538-3F9C-4330-A178-0CEC131A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CBF59-A488-41F5-8002-D504A9EB8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7B0C4-A44D-4042-A8F5-8F172FC89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6D9EB-0560-43C3-A0D2-9E9FF52C3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7772C-3CF7-4E43-A3CD-1FEBF12F9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B9412-B4F6-440B-8DFC-D7B8CC528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3C12F-8F51-471C-82BD-7403F4FB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E2189C-603B-4A33-B85D-D1989AA1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ED14-4E96-4523-A165-C6D3D07FD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C0B98D-3342-42BD-BF8F-3F30B9A30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7D5E9-27B5-447D-B9F0-690F54FF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A4443-87FE-4B7E-9941-0DA54CC2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4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2F2B8-5AC9-460E-BE14-7ACA2F91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22550A-5381-4E8D-A373-528468D0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EDAE1-5A3A-467D-9586-603996E3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0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A1DA5-4340-4E4F-A844-CD049A1F5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56D00-743B-4C53-A0B6-FD4A05AE0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F853E-CC1E-4F93-9F04-C24DDA616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FB467-3429-4481-9B86-724ED642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456BA-C48C-45C7-99E2-4C0CD2CD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5E4E4-097F-42DD-BDC3-EE4025D3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8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1F1E-E892-4FBE-B533-C2C4A476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2F2DF-FAC8-4B4C-90E1-29595DEB7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5F6CA-EE7F-48CE-A058-17524ECD4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BD599-1C43-497C-A584-ED005A0E4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F48-9F40-474C-8D83-D7F9DE30591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1C4A2-4824-4340-890A-3853BE045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1F939-DBA1-42DD-A6DA-EFADDD8B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21EF9F-5589-485B-869C-ADA30383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4FA30-FDF6-4AFC-AED2-A86E07E8C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5E06B-47C0-42AA-BFF3-B7DA559EC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C7F48-9F40-474C-8D83-D7F9DE305915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AA069-94C1-40EF-85DA-07BCECBE2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5C-3B05-4E2F-87CC-D250948F2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620C7-865B-4ACA-BC8A-36F01EA1E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5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B329-1D5F-45DA-9F8A-E541BA0EEB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Fiche de travail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BED42-9A92-42F4-BC8C-1A86F976F1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Corrigé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5578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488D11-5E7A-46E3-AF0A-0F80FB05A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4" y="571500"/>
            <a:ext cx="9501186" cy="58864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BADEC3-CF9B-4F31-8F1C-F640108FBCB1}"/>
              </a:ext>
            </a:extLst>
          </p:cNvPr>
          <p:cNvSpPr/>
          <p:nvPr/>
        </p:nvSpPr>
        <p:spPr>
          <a:xfrm>
            <a:off x="2828925" y="2986088"/>
            <a:ext cx="585788" cy="60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789CAE-A5A1-4D54-9754-E62B4DBDE0EE}"/>
              </a:ext>
            </a:extLst>
          </p:cNvPr>
          <p:cNvSpPr/>
          <p:nvPr/>
        </p:nvSpPr>
        <p:spPr>
          <a:xfrm>
            <a:off x="5822157" y="2886075"/>
            <a:ext cx="585788" cy="60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DD612-1D84-4578-957F-10F73C701AEB}"/>
              </a:ext>
            </a:extLst>
          </p:cNvPr>
          <p:cNvSpPr/>
          <p:nvPr/>
        </p:nvSpPr>
        <p:spPr>
          <a:xfrm>
            <a:off x="9070181" y="2843212"/>
            <a:ext cx="585788" cy="60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EE56A8-0340-4A38-94B9-21880758D6E1}"/>
              </a:ext>
            </a:extLst>
          </p:cNvPr>
          <p:cNvSpPr/>
          <p:nvPr/>
        </p:nvSpPr>
        <p:spPr>
          <a:xfrm>
            <a:off x="2828925" y="5700713"/>
            <a:ext cx="585788" cy="60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DA002-88EA-4C64-A61A-4BE9C9BB4614}"/>
              </a:ext>
            </a:extLst>
          </p:cNvPr>
          <p:cNvSpPr/>
          <p:nvPr/>
        </p:nvSpPr>
        <p:spPr>
          <a:xfrm>
            <a:off x="5822157" y="5715000"/>
            <a:ext cx="585788" cy="60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B6FA40-BD67-4C9A-B8C9-D006709AB7A5}"/>
              </a:ext>
            </a:extLst>
          </p:cNvPr>
          <p:cNvSpPr/>
          <p:nvPr/>
        </p:nvSpPr>
        <p:spPr>
          <a:xfrm>
            <a:off x="9070181" y="5715000"/>
            <a:ext cx="585788" cy="60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00388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28ED14-26AC-41F6-BFE7-89621A5C9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347662"/>
            <a:ext cx="9186863" cy="6162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041BFA-F6CE-4B5E-95F5-A5ED5459C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2" y="5162550"/>
            <a:ext cx="6557963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4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852694-24E8-441A-B53D-5650F6778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8" y="385763"/>
            <a:ext cx="9301161" cy="62579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7F1DAE-03EC-4FD7-A3D4-B6FCEFE44F1A}"/>
              </a:ext>
            </a:extLst>
          </p:cNvPr>
          <p:cNvSpPr/>
          <p:nvPr/>
        </p:nvSpPr>
        <p:spPr>
          <a:xfrm>
            <a:off x="6772275" y="871538"/>
            <a:ext cx="2371725" cy="528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7 </a:t>
            </a:r>
            <a:r>
              <a:rPr lang="en-US" sz="3200" b="1" dirty="0" err="1">
                <a:solidFill>
                  <a:srgbClr val="FFFF00"/>
                </a:solidFill>
              </a:rPr>
              <a:t>juin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5ADB1-6A0F-4CAD-AEE2-CC4186F12071}"/>
              </a:ext>
            </a:extLst>
          </p:cNvPr>
          <p:cNvSpPr/>
          <p:nvPr/>
        </p:nvSpPr>
        <p:spPr>
          <a:xfrm>
            <a:off x="2714625" y="2543175"/>
            <a:ext cx="428625" cy="414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×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A58A5-B531-4321-9117-49C38BD37A50}"/>
              </a:ext>
            </a:extLst>
          </p:cNvPr>
          <p:cNvSpPr/>
          <p:nvPr/>
        </p:nvSpPr>
        <p:spPr>
          <a:xfrm>
            <a:off x="2714625" y="5910263"/>
            <a:ext cx="428625" cy="414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241288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E1208D-49EA-413E-8B69-586F9026E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00101"/>
            <a:ext cx="10115549" cy="4843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6B8F8D-BB92-46A0-B3D7-729CC4B7B259}"/>
              </a:ext>
            </a:extLst>
          </p:cNvPr>
          <p:cNvSpPr/>
          <p:nvPr/>
        </p:nvSpPr>
        <p:spPr>
          <a:xfrm>
            <a:off x="5529261" y="4586288"/>
            <a:ext cx="428625" cy="414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627806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C1941E-778B-4DF3-8154-CD72EDDA2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3" y="471488"/>
            <a:ext cx="10172700" cy="57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48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BB6EFB-B751-4BD3-A53D-98E6B5908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485775"/>
            <a:ext cx="8782050" cy="61864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D47AA99-44C9-464C-9922-055C2F8D41E4}"/>
              </a:ext>
            </a:extLst>
          </p:cNvPr>
          <p:cNvSpPr/>
          <p:nvPr/>
        </p:nvSpPr>
        <p:spPr>
          <a:xfrm>
            <a:off x="7515225" y="1500188"/>
            <a:ext cx="154305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9F7035-23EC-4CB4-81CA-8AB3FE808955}"/>
              </a:ext>
            </a:extLst>
          </p:cNvPr>
          <p:cNvSpPr/>
          <p:nvPr/>
        </p:nvSpPr>
        <p:spPr>
          <a:xfrm>
            <a:off x="8758238" y="2185988"/>
            <a:ext cx="2900362" cy="542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14 000 </a:t>
            </a:r>
            <a:r>
              <a:rPr lang="en-US" sz="2800" b="1" dirty="0" err="1">
                <a:solidFill>
                  <a:srgbClr val="FFFF00"/>
                </a:solidFill>
              </a:rPr>
              <a:t>personnes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01CC1B-05B9-4673-93AA-20D0B5DFD05B}"/>
              </a:ext>
            </a:extLst>
          </p:cNvPr>
          <p:cNvSpPr/>
          <p:nvPr/>
        </p:nvSpPr>
        <p:spPr>
          <a:xfrm>
            <a:off x="7069931" y="3036094"/>
            <a:ext cx="3976688" cy="542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À la tour Montparnasse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E5075D-253D-47E0-9F18-7D047938058D}"/>
              </a:ext>
            </a:extLst>
          </p:cNvPr>
          <p:cNvSpPr/>
          <p:nvPr/>
        </p:nvSpPr>
        <p:spPr>
          <a:xfrm>
            <a:off x="8286750" y="5857875"/>
            <a:ext cx="471488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335225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6B099D-F102-4114-A0ED-7A396E9B8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" y="428624"/>
            <a:ext cx="10658474" cy="62722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230CDA-758E-41F7-97C6-EC448E6A9823}"/>
              </a:ext>
            </a:extLst>
          </p:cNvPr>
          <p:cNvSpPr/>
          <p:nvPr/>
        </p:nvSpPr>
        <p:spPr>
          <a:xfrm>
            <a:off x="4243388" y="3014663"/>
            <a:ext cx="4957762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Write your first name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EE5954-4A00-49F6-B166-AB4C41A3B439}"/>
              </a:ext>
            </a:extLst>
          </p:cNvPr>
          <p:cNvSpPr/>
          <p:nvPr/>
        </p:nvSpPr>
        <p:spPr>
          <a:xfrm>
            <a:off x="4271963" y="3507580"/>
            <a:ext cx="4957762" cy="378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11 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8EE87D-6E53-48E4-B178-12FACBB6A0BA}"/>
              </a:ext>
            </a:extLst>
          </p:cNvPr>
          <p:cNvSpPr/>
          <p:nvPr/>
        </p:nvSpPr>
        <p:spPr>
          <a:xfrm>
            <a:off x="4329113" y="3864767"/>
            <a:ext cx="4957762" cy="378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</a:rPr>
              <a:t>jordanienne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97C4AC-4113-4630-8071-1DF81B912D52}"/>
              </a:ext>
            </a:extLst>
          </p:cNvPr>
          <p:cNvSpPr/>
          <p:nvPr/>
        </p:nvSpPr>
        <p:spPr>
          <a:xfrm>
            <a:off x="5623719" y="4205286"/>
            <a:ext cx="2933700" cy="404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Amman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4E99A-EAA0-47B2-B793-5C8D0F4E2253}"/>
              </a:ext>
            </a:extLst>
          </p:cNvPr>
          <p:cNvSpPr/>
          <p:nvPr/>
        </p:nvSpPr>
        <p:spPr>
          <a:xfrm>
            <a:off x="5310188" y="4641054"/>
            <a:ext cx="4957762" cy="404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2 frères et 3 soeurs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0C6484-728F-46F7-B2DB-3A8D4151CA4A}"/>
              </a:ext>
            </a:extLst>
          </p:cNvPr>
          <p:cNvSpPr/>
          <p:nvPr/>
        </p:nvSpPr>
        <p:spPr>
          <a:xfrm>
            <a:off x="4981575" y="5045866"/>
            <a:ext cx="4957762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Your </a:t>
            </a:r>
            <a:r>
              <a:rPr lang="en-US" sz="3200" dirty="0" err="1">
                <a:solidFill>
                  <a:srgbClr val="FFFF00"/>
                </a:solidFill>
              </a:rPr>
              <a:t>favourite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hobbby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580C06-69D7-4401-8F53-8AEA4D5149EB}"/>
              </a:ext>
            </a:extLst>
          </p:cNvPr>
          <p:cNvSpPr/>
          <p:nvPr/>
        </p:nvSpPr>
        <p:spPr>
          <a:xfrm>
            <a:off x="4981575" y="5567358"/>
            <a:ext cx="5919788" cy="404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your </a:t>
            </a:r>
            <a:r>
              <a:rPr lang="en-US" sz="3200" dirty="0" err="1">
                <a:solidFill>
                  <a:srgbClr val="FFFF00"/>
                </a:solidFill>
              </a:rPr>
              <a:t>favourite</a:t>
            </a:r>
            <a:r>
              <a:rPr lang="en-US" sz="3200" dirty="0">
                <a:solidFill>
                  <a:srgbClr val="FFFF00"/>
                </a:solidFill>
              </a:rPr>
              <a:t> animal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F01FC-6E9D-47D6-A5DC-470FB4B43222}"/>
              </a:ext>
            </a:extLst>
          </p:cNvPr>
          <p:cNvSpPr/>
          <p:nvPr/>
        </p:nvSpPr>
        <p:spPr>
          <a:xfrm>
            <a:off x="4981575" y="5979312"/>
            <a:ext cx="5919788" cy="404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your </a:t>
            </a:r>
            <a:r>
              <a:rPr lang="en-US" sz="3200" dirty="0" err="1">
                <a:solidFill>
                  <a:srgbClr val="FFFF00"/>
                </a:solidFill>
              </a:rPr>
              <a:t>favourite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colour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F489E5-5B70-4A37-BCD1-178A4FB4186E}"/>
              </a:ext>
            </a:extLst>
          </p:cNvPr>
          <p:cNvSpPr/>
          <p:nvPr/>
        </p:nvSpPr>
        <p:spPr>
          <a:xfrm>
            <a:off x="4981575" y="6382532"/>
            <a:ext cx="5919788" cy="404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your </a:t>
            </a:r>
            <a:r>
              <a:rPr lang="en-US" sz="3200" dirty="0" err="1">
                <a:solidFill>
                  <a:srgbClr val="FFFF00"/>
                </a:solidFill>
              </a:rPr>
              <a:t>favourite</a:t>
            </a:r>
            <a:r>
              <a:rPr lang="en-US" sz="3200" dirty="0">
                <a:solidFill>
                  <a:srgbClr val="FFFF00"/>
                </a:solidFill>
              </a:rPr>
              <a:t> meal</a:t>
            </a:r>
          </a:p>
        </p:txBody>
      </p:sp>
    </p:spTree>
    <p:extLst>
      <p:ext uri="{BB962C8B-B14F-4D97-AF65-F5344CB8AC3E}">
        <p14:creationId xmlns:p14="http://schemas.microsoft.com/office/powerpoint/2010/main" val="415103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D9DAA8-48D6-46BA-A883-745ADB00D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00038"/>
            <a:ext cx="10672763" cy="655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91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34DB0F-0B52-4D08-9738-57A52F8D5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414338"/>
            <a:ext cx="9944100" cy="64436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964CC5-40BE-4887-A6C8-C40B2B6BAE54}"/>
              </a:ext>
            </a:extLst>
          </p:cNvPr>
          <p:cNvSpPr/>
          <p:nvPr/>
        </p:nvSpPr>
        <p:spPr>
          <a:xfrm>
            <a:off x="3429000" y="1371600"/>
            <a:ext cx="29337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Alice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FB22E3-0167-4084-94CE-2486FE0FDDEF}"/>
              </a:ext>
            </a:extLst>
          </p:cNvPr>
          <p:cNvSpPr/>
          <p:nvPr/>
        </p:nvSpPr>
        <p:spPr>
          <a:xfrm>
            <a:off x="1270000" y="1905000"/>
            <a:ext cx="9004300" cy="311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/>
              <a:t>Salut,j’espère</a:t>
            </a:r>
            <a:r>
              <a:rPr lang="en-US" sz="2800" dirty="0"/>
              <a:t> que tu vas </a:t>
            </a:r>
            <a:r>
              <a:rPr lang="en-US" sz="2800" dirty="0" err="1"/>
              <a:t>bien,je</a:t>
            </a:r>
            <a:r>
              <a:rPr lang="en-US" sz="2800" dirty="0"/>
              <a:t> </a:t>
            </a:r>
            <a:r>
              <a:rPr lang="en-US" sz="2800" dirty="0" err="1"/>
              <a:t>t’écris</a:t>
            </a:r>
            <a:r>
              <a:rPr lang="en-US" sz="2800" dirty="0"/>
              <a:t> cette lettre pour </a:t>
            </a:r>
            <a:r>
              <a:rPr lang="en-US" sz="2800" dirty="0" err="1"/>
              <a:t>parler</a:t>
            </a:r>
            <a:r>
              <a:rPr lang="en-US" sz="2800" dirty="0"/>
              <a:t> de ma </a:t>
            </a:r>
            <a:r>
              <a:rPr lang="en-US" sz="2800" dirty="0" err="1"/>
              <a:t>famille</a:t>
            </a:r>
            <a:r>
              <a:rPr lang="en-US" sz="2800" dirty="0"/>
              <a:t> et mes </a:t>
            </a:r>
            <a:r>
              <a:rPr lang="en-US" sz="2800" dirty="0" err="1"/>
              <a:t>loisirs</a:t>
            </a:r>
            <a:r>
              <a:rPr lang="en-US" sz="2800" dirty="0"/>
              <a:t>.</a:t>
            </a:r>
          </a:p>
          <a:p>
            <a:r>
              <a:rPr lang="en-US" sz="2800" dirty="0"/>
              <a:t>Dans ma </a:t>
            </a:r>
            <a:r>
              <a:rPr lang="en-US" sz="2800" dirty="0" err="1"/>
              <a:t>famille</a:t>
            </a:r>
            <a:r>
              <a:rPr lang="en-US" sz="2800" dirty="0"/>
              <a:t> il y a .......</a:t>
            </a:r>
            <a:r>
              <a:rPr lang="en-US" sz="2800" dirty="0" err="1"/>
              <a:t>personnes,mon</a:t>
            </a:r>
            <a:r>
              <a:rPr lang="en-US" sz="2800" dirty="0"/>
              <a:t> père s’appelle..........,ma mère s’appelle.........</a:t>
            </a:r>
          </a:p>
          <a:p>
            <a:r>
              <a:rPr lang="en-US" sz="2800" dirty="0"/>
              <a:t>J’ai .....................frères et ..................</a:t>
            </a:r>
            <a:r>
              <a:rPr lang="en-US" sz="2800" dirty="0" err="1"/>
              <a:t>soeurs.Mes</a:t>
            </a:r>
            <a:r>
              <a:rPr lang="en-US" sz="2800" dirty="0"/>
              <a:t> </a:t>
            </a:r>
            <a:r>
              <a:rPr lang="en-US" sz="2800" dirty="0" err="1"/>
              <a:t>loisirs</a:t>
            </a:r>
            <a:r>
              <a:rPr lang="en-US" sz="2800" dirty="0"/>
              <a:t> </a:t>
            </a:r>
            <a:r>
              <a:rPr lang="en-US" sz="2800" dirty="0" err="1"/>
              <a:t>préférés</a:t>
            </a:r>
            <a:r>
              <a:rPr lang="en-US" sz="2800" dirty="0"/>
              <a:t> sont la natation et </a:t>
            </a:r>
            <a:r>
              <a:rPr lang="en-US" sz="2800" dirty="0" err="1"/>
              <a:t>l’escalade</a:t>
            </a:r>
            <a:r>
              <a:rPr lang="en-US" sz="2800" dirty="0"/>
              <a:t>. </a:t>
            </a:r>
            <a:r>
              <a:rPr lang="en-US" sz="2800" dirty="0" err="1"/>
              <a:t>Écris</a:t>
            </a:r>
            <a:r>
              <a:rPr lang="en-US" sz="2800" dirty="0"/>
              <a:t> moi </a:t>
            </a:r>
            <a:r>
              <a:rPr lang="en-US" sz="2800" dirty="0" err="1"/>
              <a:t>vite</a:t>
            </a:r>
            <a:endParaRPr lang="en-US" sz="2800" dirty="0"/>
          </a:p>
          <a:p>
            <a:endParaRPr lang="en-US" sz="2000" dirty="0"/>
          </a:p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B2B72-588D-4CFB-BFE7-710E71453D8A}"/>
              </a:ext>
            </a:extLst>
          </p:cNvPr>
          <p:cNvSpPr/>
          <p:nvPr/>
        </p:nvSpPr>
        <p:spPr>
          <a:xfrm>
            <a:off x="7173913" y="5016500"/>
            <a:ext cx="22225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Bisous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98D2AB-E20B-441E-A33A-92AA0A12F822}"/>
              </a:ext>
            </a:extLst>
          </p:cNvPr>
          <p:cNvSpPr/>
          <p:nvPr/>
        </p:nvSpPr>
        <p:spPr>
          <a:xfrm>
            <a:off x="7248526" y="5549900"/>
            <a:ext cx="22225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Zoé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982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E79051-2F81-4A4D-9739-6ED1EE1C4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328613"/>
            <a:ext cx="7900987" cy="611504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62E988F-EFC1-4572-8CA3-A228F4322ACB}"/>
              </a:ext>
            </a:extLst>
          </p:cNvPr>
          <p:cNvSpPr/>
          <p:nvPr/>
        </p:nvSpPr>
        <p:spPr>
          <a:xfrm>
            <a:off x="6286500" y="2057400"/>
            <a:ext cx="1714500" cy="1257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4A4045-BB9B-4A59-AADE-05D6BCE9AD4A}"/>
              </a:ext>
            </a:extLst>
          </p:cNvPr>
          <p:cNvSpPr/>
          <p:nvPr/>
        </p:nvSpPr>
        <p:spPr>
          <a:xfrm>
            <a:off x="4381500" y="3081337"/>
            <a:ext cx="1714500" cy="1257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7C1233-18F3-4EDF-90B4-8D54F9112358}"/>
              </a:ext>
            </a:extLst>
          </p:cNvPr>
          <p:cNvSpPr/>
          <p:nvPr/>
        </p:nvSpPr>
        <p:spPr>
          <a:xfrm>
            <a:off x="4381500" y="4338637"/>
            <a:ext cx="17145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791D50-1CFC-4BC9-9D29-4FAB7217DBA4}"/>
              </a:ext>
            </a:extLst>
          </p:cNvPr>
          <p:cNvSpPr/>
          <p:nvPr/>
        </p:nvSpPr>
        <p:spPr>
          <a:xfrm>
            <a:off x="6286500" y="5200649"/>
            <a:ext cx="1714500" cy="1257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2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BF5BC7-0CC7-4974-BCE1-4A54548D3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8" y="514350"/>
            <a:ext cx="9472611" cy="61007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F1EDC7-DFD8-4EF4-B1CD-F9CC8C70E2FE}"/>
              </a:ext>
            </a:extLst>
          </p:cNvPr>
          <p:cNvSpPr/>
          <p:nvPr/>
        </p:nvSpPr>
        <p:spPr>
          <a:xfrm>
            <a:off x="8486775" y="5800725"/>
            <a:ext cx="671513" cy="542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03017C-E43E-41CF-9AB9-64AEF9C46CAB}"/>
              </a:ext>
            </a:extLst>
          </p:cNvPr>
          <p:cNvSpPr/>
          <p:nvPr/>
        </p:nvSpPr>
        <p:spPr>
          <a:xfrm>
            <a:off x="4381500" y="5781674"/>
            <a:ext cx="671513" cy="542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9057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5D8A84-20C9-4D3E-BB35-054AEC65B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485775"/>
            <a:ext cx="9158288" cy="6172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FFEA5F-365F-418E-9F83-0B0C8453B0FB}"/>
              </a:ext>
            </a:extLst>
          </p:cNvPr>
          <p:cNvSpPr/>
          <p:nvPr/>
        </p:nvSpPr>
        <p:spPr>
          <a:xfrm>
            <a:off x="3871912" y="5229225"/>
            <a:ext cx="671513" cy="542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E31AC8-843E-4EF5-B02C-A1C7C45E188E}"/>
              </a:ext>
            </a:extLst>
          </p:cNvPr>
          <p:cNvSpPr/>
          <p:nvPr/>
        </p:nvSpPr>
        <p:spPr>
          <a:xfrm>
            <a:off x="8229600" y="5229225"/>
            <a:ext cx="671513" cy="542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BB868A66-BEAB-4911-9453-DAAC36FFF6B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30618928"/>
                  </p:ext>
                </p:extLst>
              </p:nvPr>
            </p:nvGraphicFramePr>
            <p:xfrm>
              <a:off x="-852225" y="4343400"/>
              <a:ext cx="3048000" cy="1714500"/>
            </p:xfrm>
            <a:graphic>
              <a:graphicData uri="http://schemas.microsoft.com/office/powerpoint/2016/slidezoom">
                <pslz:sldZm>
                  <pslz:sldZmObj sldId="259" cId="599433786">
                    <pslz:zmPr id="{0072AD93-F0D3-4EA7-A528-40D09690C040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Slide 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B868A66-BEAB-4911-9453-DAAC36FFF6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52225" y="434340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943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1683B7-F620-4F14-8D6B-3AE972315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4" y="371475"/>
            <a:ext cx="9858374" cy="63722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382D8D-17EA-44BF-8F46-B0B39D0E0DE5}"/>
              </a:ext>
            </a:extLst>
          </p:cNvPr>
          <p:cNvSpPr/>
          <p:nvPr/>
        </p:nvSpPr>
        <p:spPr>
          <a:xfrm>
            <a:off x="2286000" y="4286250"/>
            <a:ext cx="442913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×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AB74D-F7EF-4C6C-963F-416148E37AC9}"/>
              </a:ext>
            </a:extLst>
          </p:cNvPr>
          <p:cNvSpPr/>
          <p:nvPr/>
        </p:nvSpPr>
        <p:spPr>
          <a:xfrm>
            <a:off x="6453187" y="6129337"/>
            <a:ext cx="442913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254601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DDDC56-CC5A-4A85-AA37-6B75891C8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871538"/>
            <a:ext cx="10044113" cy="38338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0C6695-B604-438B-8C30-A40EF65CB137}"/>
              </a:ext>
            </a:extLst>
          </p:cNvPr>
          <p:cNvSpPr/>
          <p:nvPr/>
        </p:nvSpPr>
        <p:spPr>
          <a:xfrm>
            <a:off x="4471987" y="3557588"/>
            <a:ext cx="442913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7610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1032B-AD58-4A4D-AF7C-2FE050AB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3" y="428624"/>
            <a:ext cx="10001250" cy="615791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F8010EE-00BF-454A-87DB-87F2C9737B29}"/>
              </a:ext>
            </a:extLst>
          </p:cNvPr>
          <p:cNvSpPr/>
          <p:nvPr/>
        </p:nvSpPr>
        <p:spPr>
          <a:xfrm>
            <a:off x="8501063" y="4271964"/>
            <a:ext cx="1843087" cy="1714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2AD5FF-8BF9-425C-83C1-BC920CA4B89D}"/>
              </a:ext>
            </a:extLst>
          </p:cNvPr>
          <p:cNvSpPr/>
          <p:nvPr/>
        </p:nvSpPr>
        <p:spPr>
          <a:xfrm>
            <a:off x="8843963" y="6015038"/>
            <a:ext cx="1600200" cy="571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Louna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ED4213-F688-454E-8CC1-0DC1EE5C6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642938"/>
            <a:ext cx="9086850" cy="57864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D65DA7-DE2E-4911-A4EF-7B791DB98A08}"/>
              </a:ext>
            </a:extLst>
          </p:cNvPr>
          <p:cNvSpPr/>
          <p:nvPr/>
        </p:nvSpPr>
        <p:spPr>
          <a:xfrm>
            <a:off x="5572125" y="1885950"/>
            <a:ext cx="3157538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E1150DD-148C-429B-97F1-64BF41440C90}"/>
              </a:ext>
            </a:extLst>
          </p:cNvPr>
          <p:cNvSpPr/>
          <p:nvPr/>
        </p:nvSpPr>
        <p:spPr>
          <a:xfrm>
            <a:off x="5357813" y="4200525"/>
            <a:ext cx="2343150" cy="20145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BC83DA-553A-437F-B6C5-628A3119B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4" y="442914"/>
            <a:ext cx="10358436" cy="630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82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116</Words>
  <Application>Microsoft Office PowerPoint</Application>
  <PresentationFormat>Widescreen</PresentationFormat>
  <Paragraphs>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Fiche de travail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Fiche de travail 4</dc:title>
  <dc:creator>m.Bahou</dc:creator>
  <cp:lastModifiedBy>m.Bahou</cp:lastModifiedBy>
  <cp:revision>30</cp:revision>
  <dcterms:created xsi:type="dcterms:W3CDTF">2022-10-28T16:28:19Z</dcterms:created>
  <dcterms:modified xsi:type="dcterms:W3CDTF">2022-10-28T17:57:38Z</dcterms:modified>
</cp:coreProperties>
</file>