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8" r:id="rId9"/>
    <p:sldId id="262" r:id="rId10"/>
    <p:sldId id="267" r:id="rId11"/>
    <p:sldId id="266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0C06810-68A2-4957-8554-9FFC4C8FA8B2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11540" y="457200"/>
            <a:ext cx="5432460" cy="3276600"/>
          </a:xfrm>
        </p:spPr>
        <p:txBody>
          <a:bodyPr>
            <a:noAutofit/>
          </a:bodyPr>
          <a:lstStyle/>
          <a:p>
            <a:pPr algn="ctr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التربية الدينية المسيحية</a:t>
            </a:r>
          </a:p>
          <a:p>
            <a:pPr algn="ctr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للصف السابع الأساسي </a:t>
            </a:r>
          </a:p>
          <a:p>
            <a:pPr algn="ctr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الدرس السادس: الكتاب المقدس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Lenovo\Desktop\تحضير ريم 2020\صور الدروس\bib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990600"/>
            <a:ext cx="3559140" cy="327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BCF4F-6243-4D24-8966-7627ABAB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7010400" cy="609600"/>
          </a:xfrm>
        </p:spPr>
        <p:txBody>
          <a:bodyPr>
            <a:normAutofit fontScale="90000"/>
          </a:bodyPr>
          <a:lstStyle/>
          <a:p>
            <a:pPr algn="r" rtl="1"/>
            <a:r>
              <a:rPr lang="ar-JO" cap="none" dirty="0">
                <a:ln w="0"/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أقسام العهد الجديد وعن ماذا تتحدث :</a:t>
            </a:r>
            <a:endParaRPr lang="en-US" cap="none" dirty="0">
              <a:ln w="0"/>
              <a:solidFill>
                <a:schemeClr val="tx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1090E-FD6E-4D35-B121-8A9173546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54162"/>
            <a:ext cx="8839200" cy="5151438"/>
          </a:xfrm>
        </p:spPr>
        <p:txBody>
          <a:bodyPr/>
          <a:lstStyle/>
          <a:p>
            <a:pPr marL="0" indent="0" algn="r" rtl="1">
              <a:buNone/>
            </a:pPr>
            <a:r>
              <a:rPr lang="ar-JO" sz="2400" dirty="0">
                <a:solidFill>
                  <a:srgbClr val="FF0000"/>
                </a:solidFill>
              </a:rPr>
              <a:t>*- البشائر الأربعة </a:t>
            </a:r>
            <a:r>
              <a:rPr lang="ar-JO" sz="1800" dirty="0">
                <a:solidFill>
                  <a:srgbClr val="FF0000"/>
                </a:solidFill>
              </a:rPr>
              <a:t>( الأناجيل الأربعة ) </a:t>
            </a:r>
            <a:r>
              <a:rPr lang="ar-JO" sz="2400" dirty="0">
                <a:solidFill>
                  <a:srgbClr val="FF0000"/>
                </a:solidFill>
              </a:rPr>
              <a:t>: </a:t>
            </a:r>
            <a:r>
              <a:rPr lang="ar-JO" sz="2400" dirty="0"/>
              <a:t>( متى، مرقس، لوقا، يوحنا)</a:t>
            </a:r>
          </a:p>
          <a:p>
            <a:pPr marL="0" indent="0" algn="r" rtl="1">
              <a:buNone/>
            </a:pPr>
            <a:r>
              <a:rPr lang="ar-JO" sz="2400" dirty="0"/>
              <a:t>تتحدث عن المحبة التي أظهرها الآب السماوي نحونا بإرسال إبنه الوحيد لخلاصنا.</a:t>
            </a:r>
          </a:p>
          <a:p>
            <a:pPr marL="0" indent="0" algn="r" rtl="1">
              <a:buNone/>
            </a:pPr>
            <a:r>
              <a:rPr lang="ar-JO" sz="2400" dirty="0">
                <a:solidFill>
                  <a:srgbClr val="FF0000"/>
                </a:solidFill>
              </a:rPr>
              <a:t>*- أعمال الرسل : </a:t>
            </a:r>
            <a:r>
              <a:rPr lang="ar-JO" sz="2400" dirty="0"/>
              <a:t>تتحدث عن تأسيس الكنيسة وانتشارها على يد الرسل.</a:t>
            </a:r>
          </a:p>
          <a:p>
            <a:pPr marL="0" indent="0" algn="r" rtl="1">
              <a:buNone/>
            </a:pPr>
            <a:r>
              <a:rPr lang="ar-JO" sz="2400" dirty="0">
                <a:solidFill>
                  <a:srgbClr val="FF0000"/>
                </a:solidFill>
              </a:rPr>
              <a:t>*- الرسائل : عددهم (21 رسالة ) </a:t>
            </a:r>
            <a:r>
              <a:rPr lang="ar-JO" sz="2400" dirty="0"/>
              <a:t>كتبها الرُسل وهم : </a:t>
            </a:r>
          </a:p>
          <a:p>
            <a:pPr marL="0" indent="0" algn="r" rtl="1">
              <a:buNone/>
            </a:pPr>
            <a:r>
              <a:rPr lang="ar-JO" sz="24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بولس الرسول </a:t>
            </a:r>
            <a:r>
              <a:rPr lang="ar-JO" sz="2400" b="1" dirty="0">
                <a:solidFill>
                  <a:srgbClr val="FFFF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: </a:t>
            </a:r>
            <a:r>
              <a:rPr lang="ar-JO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(14 رسالة)</a:t>
            </a:r>
            <a:r>
              <a:rPr lang="ar-JO" sz="2400" b="1" dirty="0">
                <a:solidFill>
                  <a:srgbClr val="7030A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بطرس الرسول : </a:t>
            </a:r>
            <a:r>
              <a:rPr lang="ar-JO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(رسالتين).</a:t>
            </a:r>
            <a:r>
              <a:rPr lang="ar-JO" sz="24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JO" sz="2400" b="1" dirty="0">
                <a:solidFill>
                  <a:srgbClr val="00B05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يوحنا : </a:t>
            </a:r>
            <a:r>
              <a:rPr lang="ar-JO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(3 رسائل).</a:t>
            </a:r>
            <a:r>
              <a:rPr lang="ar-JO" sz="2400" b="1" dirty="0">
                <a:solidFill>
                  <a:srgbClr val="00B05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JO" sz="24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يعقوب : </a:t>
            </a:r>
            <a:r>
              <a:rPr lang="ar-JO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(رسالة واحدة)</a:t>
            </a:r>
            <a:r>
              <a:rPr lang="ar-JO" sz="2400" b="1" dirty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يهوذا : </a:t>
            </a:r>
            <a:r>
              <a:rPr lang="ar-JO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(رسالة واحدة).</a:t>
            </a:r>
            <a:endParaRPr lang="en-US" sz="2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r" rtl="1">
              <a:buNone/>
            </a:pPr>
            <a:r>
              <a:rPr lang="ar-JO" sz="2400" dirty="0">
                <a:solidFill>
                  <a:srgbClr val="FF0000"/>
                </a:solidFill>
              </a:rPr>
              <a:t>*- رؤيا يوحنا : </a:t>
            </a:r>
            <a:r>
              <a:rPr lang="ar-JO" sz="2400" dirty="0"/>
              <a:t>تتحدث عن :</a:t>
            </a:r>
          </a:p>
          <a:p>
            <a:pPr marL="0" indent="0" algn="r" rtl="1">
              <a:buNone/>
            </a:pPr>
            <a:r>
              <a:rPr lang="ar-JO" sz="2400" dirty="0"/>
              <a:t>أ- حالة الكنيسة في العصور الأولى "عصر الإضطهاد".</a:t>
            </a:r>
          </a:p>
          <a:p>
            <a:pPr marL="0" indent="0" algn="r" rtl="1">
              <a:buNone/>
            </a:pPr>
            <a:r>
              <a:rPr lang="ar-JO" sz="2400" dirty="0"/>
              <a:t>ب- مجيء الرب يسوع المسيح " المجيء الثاني ".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909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B88E1-CB8A-4CA7-B777-DF98BB6A8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8382000" cy="609600"/>
          </a:xfrm>
        </p:spPr>
        <p:txBody>
          <a:bodyPr>
            <a:noAutofit/>
          </a:bodyPr>
          <a:lstStyle/>
          <a:p>
            <a:pPr algn="r" rtl="1"/>
            <a:r>
              <a:rPr lang="ar-JO" sz="60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الرسائل التي كتبها الرُسل :</a:t>
            </a:r>
            <a:endParaRPr lang="en-US" sz="60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2F793-A784-4F42-B117-D525AC7E6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54162"/>
            <a:ext cx="8153400" cy="4999038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44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عدد الرسائل التي كتبها الرُسل 21 رسالة موزعه كالتالي :-</a:t>
            </a:r>
          </a:p>
          <a:p>
            <a:pPr marL="0" indent="0" algn="r" rtl="1">
              <a:buNone/>
            </a:pPr>
            <a:r>
              <a:rPr lang="ar-JO" sz="4000" b="1" dirty="0">
                <a:solidFill>
                  <a:srgbClr val="FFFF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</a:t>
            </a:r>
            <a:r>
              <a:rPr lang="ar-JO" sz="4400" b="1" dirty="0">
                <a:solidFill>
                  <a:srgbClr val="FFFF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بولس الرسول : </a:t>
            </a:r>
            <a:r>
              <a:rPr lang="ar-JO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(14 رسالة).</a:t>
            </a:r>
          </a:p>
          <a:p>
            <a:pPr marL="0" indent="0" algn="r" rtl="1">
              <a:buNone/>
            </a:pPr>
            <a:r>
              <a:rPr lang="ar-JO" sz="4000" b="1" dirty="0">
                <a:solidFill>
                  <a:srgbClr val="7030A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</a:t>
            </a:r>
            <a:r>
              <a:rPr lang="ar-JO" sz="4400" b="1" dirty="0">
                <a:solidFill>
                  <a:srgbClr val="7030A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بطرس الرسول : </a:t>
            </a:r>
            <a:r>
              <a:rPr lang="ar-JO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(رسالتين).</a:t>
            </a:r>
          </a:p>
          <a:p>
            <a:pPr marL="0" indent="0" algn="r" rtl="1">
              <a:buNone/>
            </a:pPr>
            <a:r>
              <a:rPr lang="ar-JO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</a:t>
            </a:r>
            <a:r>
              <a:rPr lang="ar-JO" sz="4400" b="1" dirty="0">
                <a:solidFill>
                  <a:srgbClr val="FFFF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يوحنا : </a:t>
            </a:r>
            <a:r>
              <a:rPr lang="ar-JO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(3 رسائل).</a:t>
            </a:r>
          </a:p>
          <a:p>
            <a:pPr marL="0" indent="0" algn="r" rtl="1">
              <a:buNone/>
            </a:pPr>
            <a:r>
              <a:rPr lang="ar-JO" sz="4000" b="1" dirty="0">
                <a:solidFill>
                  <a:srgbClr val="00B05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   </a:t>
            </a:r>
            <a:r>
              <a:rPr lang="ar-JO" sz="44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يعقوب : </a:t>
            </a:r>
            <a:r>
              <a:rPr lang="ar-JO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(رسالة واحدة).</a:t>
            </a:r>
          </a:p>
          <a:p>
            <a:pPr marL="0" indent="0" algn="r" rtl="1">
              <a:buNone/>
            </a:pPr>
            <a:r>
              <a:rPr lang="ar-JO" sz="4000" b="1" dirty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       </a:t>
            </a:r>
            <a:r>
              <a:rPr lang="ar-JO" sz="4400" b="1" dirty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يهوذا : </a:t>
            </a:r>
            <a:r>
              <a:rPr lang="ar-JO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(رسالة واحدة).</a:t>
            </a:r>
            <a:endParaRPr lang="en-US" sz="4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21398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enovo\Desktop\images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143000"/>
            <a:ext cx="6019800" cy="51577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ما هو الكتاب المقدس؟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286000"/>
            <a:ext cx="8305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3600" b="1" dirty="0">
                <a:latin typeface="Arial" pitchFamily="34" charset="0"/>
                <a:cs typeface="Arial" pitchFamily="34" charset="0"/>
              </a:rPr>
              <a:t>الكتاب المقدس: هو كتاب موحى به من الله، كتبه رجال الله القديسين بإلهام من الروح القدس وتحت إرشاده في أزمنه مختلفة.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  <a:p>
            <a:pPr algn="r"/>
            <a:endParaRPr lang="ar-JO" sz="3600" b="1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ar-JO" sz="3600" b="1" dirty="0">
                <a:latin typeface="Arial" pitchFamily="34" charset="0"/>
                <a:cs typeface="Arial" pitchFamily="34" charset="0"/>
              </a:rPr>
              <a:t>العهد الجديد: يدعى </a:t>
            </a:r>
            <a:r>
              <a:rPr lang="ar-JO" sz="3600" b="1">
                <a:latin typeface="Arial" pitchFamily="34" charset="0"/>
                <a:cs typeface="Arial" pitchFamily="34" charset="0"/>
              </a:rPr>
              <a:t>البشرى الساره.</a:t>
            </a:r>
            <a:endParaRPr lang="ar-JO" sz="36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ar-JO" sz="36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ar-JO" sz="36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ar-JO" sz="36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219200"/>
            <a:ext cx="7391400" cy="838200"/>
          </a:xfrm>
        </p:spPr>
        <p:txBody>
          <a:bodyPr>
            <a:normAutofit/>
          </a:bodyPr>
          <a:lstStyle/>
          <a:p>
            <a:pPr algn="ctr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ما فائدة الكتاب المقدس؟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00" y="2514600"/>
            <a:ext cx="716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</a:rPr>
              <a:t>الكتاب المقدس: مفيد للتعليم والحجاج والتقويم والتهذيب في البِّر.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0200" y="1066800"/>
            <a:ext cx="3048000" cy="838200"/>
          </a:xfrm>
        </p:spPr>
        <p:txBody>
          <a:bodyPr>
            <a:normAutofit/>
          </a:bodyPr>
          <a:lstStyle/>
          <a:p>
            <a:pPr algn="ctr"/>
            <a:r>
              <a:rPr lang="ar-JO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آية الدرس:</a:t>
            </a:r>
            <a:endParaRPr lang="en-US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00600" y="2133600"/>
            <a:ext cx="396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</a:rPr>
              <a:t>إنَّ إهمال كتاب الله وعدم المداومة على قرائته بحرص وإحترام، لا يقل إجراماً عن الإستخفاف بجسد الرب ودمه.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Lenovo\Desktop\images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133600"/>
            <a:ext cx="3962400" cy="358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906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أقسام الكتاب المقدس: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648200" y="1905000"/>
            <a:ext cx="1219200" cy="533400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0800000" flipV="1">
            <a:off x="3429000" y="1905000"/>
            <a:ext cx="1066800" cy="533400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562600" y="2569508"/>
            <a:ext cx="2667000" cy="70788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>
                <a:latin typeface="Arial" pitchFamily="34" charset="0"/>
                <a:cs typeface="Arial" pitchFamily="34" charset="0"/>
              </a:rPr>
              <a:t>العهد القديم 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66800" y="2569508"/>
            <a:ext cx="4191000" cy="70788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>
                <a:latin typeface="Arial" pitchFamily="34" charset="0"/>
                <a:cs typeface="Arial" pitchFamily="34" charset="0"/>
              </a:rPr>
              <a:t>العهد الجديد (الإنجيل)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6535616" y="3739265"/>
            <a:ext cx="685006" cy="794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2628901" y="3695700"/>
            <a:ext cx="685006" cy="794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905500" y="4191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39 سفراً</a:t>
            </a:r>
            <a:endParaRPr lang="en-US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52600" y="4191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27 سفراً</a:t>
            </a:r>
            <a:endParaRPr lang="en-US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2192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JO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أقسام العهد القديم :</a:t>
            </a:r>
            <a:endParaRPr lang="en-US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324600" y="1981200"/>
            <a:ext cx="990600" cy="4572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>
            <a:off x="3848100" y="3009900"/>
            <a:ext cx="1752600" cy="1588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3048000" y="2286000"/>
            <a:ext cx="990600" cy="6858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6200000" flipH="1">
            <a:off x="5029200" y="2438400"/>
            <a:ext cx="1066800" cy="6096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 flipV="1">
            <a:off x="2133600" y="2057400"/>
            <a:ext cx="990600" cy="3810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248400" y="2434959"/>
            <a:ext cx="2741612" cy="52322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>
                <a:latin typeface="Arial" pitchFamily="34" charset="0"/>
                <a:cs typeface="Arial" pitchFamily="34" charset="0"/>
              </a:rPr>
              <a:t>كتب الشريعة (</a:t>
            </a:r>
            <a:r>
              <a:rPr lang="ar-JO" sz="2000" b="1" dirty="0">
                <a:latin typeface="Arial" pitchFamily="34" charset="0"/>
                <a:cs typeface="Arial" pitchFamily="34" charset="0"/>
              </a:rPr>
              <a:t>الناموس</a:t>
            </a:r>
            <a:r>
              <a:rPr lang="ar-JO" sz="2800" b="1" dirty="0">
                <a:latin typeface="Arial" pitchFamily="34" charset="0"/>
                <a:cs typeface="Arial" pitchFamily="34" charset="0"/>
              </a:rPr>
              <a:t>)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17920" y="3625384"/>
            <a:ext cx="2057400" cy="52322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>
                <a:latin typeface="Arial" pitchFamily="34" charset="0"/>
                <a:cs typeface="Arial" pitchFamily="34" charset="0"/>
              </a:rPr>
              <a:t>الكتب التاريخية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" y="2514600"/>
            <a:ext cx="1905000" cy="52322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>
                <a:latin typeface="Arial" pitchFamily="34" charset="0"/>
                <a:cs typeface="Arial" pitchFamily="34" charset="0"/>
              </a:rPr>
              <a:t>الكتب التعليمية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86201" y="4277381"/>
            <a:ext cx="1905000" cy="52322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>
                <a:latin typeface="Arial" pitchFamily="34" charset="0"/>
                <a:cs typeface="Arial" pitchFamily="34" charset="0"/>
              </a:rPr>
              <a:t>الكتب الشعرية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38300" y="3625384"/>
            <a:ext cx="1905000" cy="52322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>
                <a:latin typeface="Arial" pitchFamily="34" charset="0"/>
                <a:cs typeface="Arial" pitchFamily="34" charset="0"/>
              </a:rPr>
              <a:t>كتب الأنبياء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2FEC7-7E3A-44EB-8308-0D63524D3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631" y="568218"/>
            <a:ext cx="8686800" cy="838200"/>
          </a:xfrm>
        </p:spPr>
        <p:txBody>
          <a:bodyPr/>
          <a:lstStyle/>
          <a:p>
            <a:pPr algn="r" rtl="1"/>
            <a:r>
              <a:rPr lang="ar-JO" b="1" cap="none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أقسام العهد القديم مع أسفارهم :-</a:t>
            </a:r>
            <a:endParaRPr lang="en-US" b="1" cap="none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46EF7-09DE-4435-BD5D-49EE65399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JO" sz="40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1- كتب الشريعة (الناموس) : </a:t>
            </a:r>
            <a:r>
              <a:rPr lang="ar-JO" sz="40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هي أول خمس أسفار من الكتاب المقدس. </a:t>
            </a:r>
          </a:p>
          <a:p>
            <a:pPr marL="0" indent="0" algn="r" rtl="1">
              <a:buNone/>
            </a:pPr>
            <a:r>
              <a:rPr lang="ar-JO" sz="40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كتب التوراة</a:t>
            </a:r>
            <a:r>
              <a:rPr lang="en-US" sz="40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ar-JO" sz="40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r" rtl="1">
              <a:buNone/>
            </a:pPr>
            <a:r>
              <a:rPr lang="ar-JO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هي ( التكوين، الخروج، اللاويين، العدد، التثنية ).</a:t>
            </a:r>
          </a:p>
          <a:p>
            <a:pPr marL="0" indent="0" algn="r" rtl="1">
              <a:buNone/>
            </a:pPr>
            <a:r>
              <a:rPr lang="ar-JO" sz="40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2- الكتب التاريخية : تتحدث عن تاريخ الشعب اليهودي حتى مجيء المسيح.</a:t>
            </a:r>
          </a:p>
          <a:p>
            <a:pPr marL="0" indent="0" algn="r" rtl="1">
              <a:buNone/>
            </a:pPr>
            <a:r>
              <a:rPr lang="ar-JO" sz="40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JO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منها ( يشوع، راعوث، عزرا، نحميا، صموئيل الأول ).</a:t>
            </a:r>
          </a:p>
          <a:p>
            <a:pPr marL="0" indent="0" algn="r" rtl="1">
              <a:buNone/>
            </a:pPr>
            <a:r>
              <a:rPr lang="ar-JO" sz="40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3- الكتب الشعرية : هي عبارة عن كتب تسبيحيّة بالأشعار.</a:t>
            </a:r>
          </a:p>
          <a:p>
            <a:pPr marL="0" indent="0" algn="r" rtl="1">
              <a:buNone/>
            </a:pPr>
            <a:r>
              <a:rPr lang="ar-JO" sz="40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JO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منها ( المزامير، الأمثال، نشيد الأنشاد ).                 </a:t>
            </a:r>
            <a:r>
              <a:rPr lang="ar-JO" sz="4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يتبع</a:t>
            </a:r>
            <a:endParaRPr lang="ar-JO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 rtl="1">
              <a:buNone/>
            </a:pPr>
            <a:r>
              <a:rPr lang="ar-JO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</a:t>
            </a:r>
          </a:p>
        </p:txBody>
      </p:sp>
      <p:sp>
        <p:nvSpPr>
          <p:cNvPr id="4" name="Arrow: Left 3">
            <a:extLst>
              <a:ext uri="{FF2B5EF4-FFF2-40B4-BE49-F238E27FC236}">
                <a16:creationId xmlns:a16="http://schemas.microsoft.com/office/drawing/2014/main" id="{4DC25C0F-E34B-4EB9-8E0A-758109D743DB}"/>
              </a:ext>
            </a:extLst>
          </p:cNvPr>
          <p:cNvSpPr/>
          <p:nvPr/>
        </p:nvSpPr>
        <p:spPr>
          <a:xfrm>
            <a:off x="762000" y="6158484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295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112D7-F9C5-49C8-8503-3436654CA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b="1" cap="none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أقسام العهد القديم مع اسفارهم :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9BB61-7A33-43BE-8767-DF3CF84FA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54162"/>
            <a:ext cx="9144000" cy="5303838"/>
          </a:xfrm>
        </p:spPr>
        <p:txBody>
          <a:bodyPr>
            <a:normAutofit lnSpcReduction="10000"/>
          </a:bodyPr>
          <a:lstStyle/>
          <a:p>
            <a:pPr marL="0" indent="0" algn="r" rtl="1">
              <a:lnSpc>
                <a:spcPct val="110000"/>
              </a:lnSpc>
              <a:buNone/>
            </a:pPr>
            <a:r>
              <a:rPr lang="ar-JO" sz="44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4- كتب الأنبياء : تتكلم عن أعمال وكلام الأنبياء حيث كانوا يعظون الشعب </a:t>
            </a:r>
            <a:r>
              <a:rPr lang="ar-JO" sz="4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تقسم إلى قسمين :</a:t>
            </a:r>
          </a:p>
          <a:p>
            <a:pPr algn="r" rt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ar-JO" sz="4800" b="1" dirty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أنبياء كبار </a:t>
            </a:r>
            <a:r>
              <a:rPr lang="ar-JO" sz="4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ومنها ( إشعياء، إرميا، حزقيال ).</a:t>
            </a:r>
          </a:p>
          <a:p>
            <a:pPr algn="r" rt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ar-JO" sz="4800" b="1" dirty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أنبياء صغار </a:t>
            </a:r>
            <a:r>
              <a:rPr lang="ar-JO" sz="4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ومنها ( ميخا، يونان، زكريا ).</a:t>
            </a:r>
          </a:p>
          <a:p>
            <a:pPr marL="0" indent="0" algn="r" rtl="1">
              <a:lnSpc>
                <a:spcPct val="110000"/>
              </a:lnSpc>
              <a:buNone/>
            </a:pPr>
            <a:r>
              <a:rPr lang="ar-JO" sz="44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5- الكتب التعليمية : تحتوي على حِكَم وتعاليم هامة لحياة الإنسان.</a:t>
            </a:r>
          </a:p>
          <a:p>
            <a:pPr marL="0" indent="0" algn="r" rtl="1">
              <a:lnSpc>
                <a:spcPct val="110000"/>
              </a:lnSpc>
              <a:buNone/>
            </a:pPr>
            <a:r>
              <a:rPr lang="ar-JO" sz="48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JO" sz="4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منها ( سفر الجامعة، سفر أيوب ).</a:t>
            </a:r>
            <a:endParaRPr lang="en-US" sz="48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532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>
            <a:normAutofit/>
          </a:bodyPr>
          <a:lstStyle/>
          <a:p>
            <a:pPr algn="ctr"/>
            <a:r>
              <a:rPr lang="ar-JO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أقسام العهد الجديد:</a:t>
            </a:r>
            <a:endParaRPr lang="en-US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019800" y="1524000"/>
            <a:ext cx="914400" cy="4572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>
            <a:off x="4077097" y="2247503"/>
            <a:ext cx="1447800" cy="794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2895600" y="1828800"/>
            <a:ext cx="1066800" cy="6096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 flipV="1">
            <a:off x="1981200" y="1524000"/>
            <a:ext cx="914400" cy="4572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943600" y="2057400"/>
            <a:ext cx="2743200" cy="64633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</a:rPr>
              <a:t>البشائر الأربعة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57600" y="3048000"/>
            <a:ext cx="2438400" cy="64633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</a:rPr>
              <a:t>أعمال الرسل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24000" y="2819400"/>
            <a:ext cx="1981200" cy="64633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</a:rPr>
              <a:t>الرسائل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" y="2057400"/>
            <a:ext cx="2209800" cy="64633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</a:rPr>
              <a:t>رؤيا يوحنا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7620000" y="2819400"/>
            <a:ext cx="685800" cy="5334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 flipH="1">
            <a:off x="6934200" y="3352800"/>
            <a:ext cx="1371600" cy="4572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6249194" y="3581400"/>
            <a:ext cx="1370806" cy="794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5829300" y="3162300"/>
            <a:ext cx="1143000" cy="6096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924800" y="34290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متى</a:t>
            </a:r>
            <a:r>
              <a:rPr lang="ar-JO" dirty="0"/>
              <a:t> 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467600" y="4419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مرقس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324600" y="4419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لوقا</a:t>
            </a:r>
            <a:r>
              <a:rPr lang="ar-JO" dirty="0"/>
              <a:t> 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334000" y="4038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يوحنا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1601</TotalTime>
  <Words>455</Words>
  <Application>Microsoft Office PowerPoint</Application>
  <PresentationFormat>On-screen Show (4:3)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Arabic Typesetting</vt:lpstr>
      <vt:lpstr>Arial</vt:lpstr>
      <vt:lpstr>Franklin Gothic Book</vt:lpstr>
      <vt:lpstr>Franklin Gothic Medium</vt:lpstr>
      <vt:lpstr>Tahoma</vt:lpstr>
      <vt:lpstr>Wingdings</vt:lpstr>
      <vt:lpstr>Wingdings 2</vt:lpstr>
      <vt:lpstr>Trek</vt:lpstr>
      <vt:lpstr>PowerPoint Presentation</vt:lpstr>
      <vt:lpstr>ما هو الكتاب المقدس؟</vt:lpstr>
      <vt:lpstr>ما فائدة الكتاب المقدس؟</vt:lpstr>
      <vt:lpstr>آية الدرس:</vt:lpstr>
      <vt:lpstr>أقسام الكتاب المقدس:</vt:lpstr>
      <vt:lpstr>أقسام العهد القديم :</vt:lpstr>
      <vt:lpstr>أقسام العهد القديم مع أسفارهم :-</vt:lpstr>
      <vt:lpstr>أقسام العهد القديم مع اسفارهم : </vt:lpstr>
      <vt:lpstr>أقسام العهد الجديد:</vt:lpstr>
      <vt:lpstr>أقسام العهد الجديد وعن ماذا تتحدث :</vt:lpstr>
      <vt:lpstr>الرسائل التي كتبها الرُسل 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Admin</cp:lastModifiedBy>
  <cp:revision>50</cp:revision>
  <dcterms:created xsi:type="dcterms:W3CDTF">2020-09-27T17:44:38Z</dcterms:created>
  <dcterms:modified xsi:type="dcterms:W3CDTF">2022-10-24T18:20:34Z</dcterms:modified>
</cp:coreProperties>
</file>