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9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86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1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3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3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4AD0-2D27-4EBC-B34F-447D865D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96115"/>
            <a:ext cx="8791575" cy="1204085"/>
          </a:xfrm>
        </p:spPr>
        <p:txBody>
          <a:bodyPr>
            <a:normAutofit/>
          </a:bodyPr>
          <a:lstStyle/>
          <a:p>
            <a:pPr algn="ctr" rtl="1"/>
            <a:r>
              <a:rPr lang="ar-JO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الله الخالق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C6AF0-419A-4251-AA58-52463A33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7426" y="1913077"/>
            <a:ext cx="8958469" cy="4548808"/>
          </a:xfrm>
        </p:spPr>
        <p:txBody>
          <a:bodyPr>
            <a:normAutofit/>
          </a:bodyPr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النتاجات :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معرفة معنى الخلق لغوياً ودينياً</a:t>
            </a:r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ar-JO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يستنتج الإنسان غاية الخلق .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يفسر ما تعلمهُ من قصة الخلق.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يوضح كيف ميَّز الله الإنسان عن سائر المخلوقات.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معرفة كيف تم الخلق في ستة أيام.</a:t>
            </a:r>
          </a:p>
          <a:p>
            <a:pPr algn="r" rt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D12FE-317E-451E-BB9C-FAAB572D5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" y="1930133"/>
            <a:ext cx="3220278" cy="2257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055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D7FF-D588-45A2-B338-7D276E0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42" y="198783"/>
            <a:ext cx="10129880" cy="1192695"/>
          </a:xfrm>
        </p:spPr>
        <p:txBody>
          <a:bodyPr>
            <a:normAutofit fontScale="90000"/>
          </a:bodyPr>
          <a:lstStyle/>
          <a:p>
            <a:pPr rtl="1"/>
            <a:br>
              <a:rPr lang="ar-JO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ar-JO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معنى </a:t>
            </a:r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الخَلق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F9EA-81F6-4440-8B77-40B40E4D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195" y="1603620"/>
            <a:ext cx="9922564" cy="4585145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JO" sz="4000" dirty="0">
                <a:solidFill>
                  <a:srgbClr val="FFC000"/>
                </a:solidFill>
              </a:rPr>
              <a:t> </a:t>
            </a:r>
            <a:r>
              <a:rPr lang="ar-JO" sz="3600" b="1" dirty="0">
                <a:solidFill>
                  <a:schemeClr val="bg1"/>
                </a:solidFill>
              </a:rPr>
              <a:t>الخلق لغوياً : </a:t>
            </a:r>
            <a:r>
              <a:rPr lang="ar-JO" sz="3600" dirty="0">
                <a:solidFill>
                  <a:schemeClr val="bg1"/>
                </a:solidFill>
              </a:rPr>
              <a:t>هو إبداع الأشياء التي لم يكن لها وجود، والفاعل هو الله دائماً.</a:t>
            </a:r>
          </a:p>
          <a:p>
            <a:pPr algn="r" rtl="1">
              <a:lnSpc>
                <a:spcPct val="150000"/>
              </a:lnSpc>
            </a:pPr>
            <a:r>
              <a:rPr lang="ar-JO" sz="4000" dirty="0">
                <a:solidFill>
                  <a:schemeClr val="bg1"/>
                </a:solidFill>
              </a:rPr>
              <a:t> </a:t>
            </a:r>
            <a:r>
              <a:rPr lang="ar-JO" sz="3600" b="1" dirty="0">
                <a:solidFill>
                  <a:schemeClr val="bg1"/>
                </a:solidFill>
              </a:rPr>
              <a:t>الخلق دينياً : </a:t>
            </a:r>
            <a:r>
              <a:rPr lang="ar-JO" sz="3600" dirty="0">
                <a:solidFill>
                  <a:schemeClr val="bg1"/>
                </a:solidFill>
              </a:rPr>
              <a:t>هو خلق الله السموات والأرض والكواكب وكل ما نراه وما لا نراه من العدم .</a:t>
            </a:r>
          </a:p>
          <a:p>
            <a:pPr algn="r" rtl="1">
              <a:lnSpc>
                <a:spcPct val="150000"/>
              </a:lnSpc>
            </a:pPr>
            <a:r>
              <a:rPr lang="ar-JO" sz="3600" dirty="0">
                <a:solidFill>
                  <a:schemeClr val="bg1"/>
                </a:solidFill>
              </a:rPr>
              <a:t> </a:t>
            </a:r>
            <a:r>
              <a:rPr lang="ar-JO" sz="3600" b="1" dirty="0">
                <a:solidFill>
                  <a:schemeClr val="bg1"/>
                </a:solidFill>
              </a:rPr>
              <a:t>الإنسان غاية الخلق : </a:t>
            </a:r>
            <a:r>
              <a:rPr lang="ar-JO" sz="3600" dirty="0">
                <a:solidFill>
                  <a:schemeClr val="bg1"/>
                </a:solidFill>
              </a:rPr>
              <a:t>الإنسان هو تاج الخليقة وتحفة عمل الله الخالق ، لأنه على صورة الله ومثاله 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7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E7B-801D-49E2-919B-D3F3B6F3257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rtl="1"/>
            <a:r>
              <a:rPr lang="ar-JO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عندما نقرأ قصة الخلق ندرك ونتعلم ونؤمن بـِ :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C10B-E119-4B07-A86D-27EA67DF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41111"/>
            <a:ext cx="10353762" cy="315374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6900" indent="0" algn="r" rtl="1">
              <a:buNone/>
            </a:pPr>
            <a:r>
              <a:rPr lang="ar-JO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1- أنَّ الله هو الإله الوحيد الكائن منذُ الأزل .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6900" indent="0" algn="r" rtl="1">
              <a:buNone/>
            </a:pPr>
            <a:r>
              <a:rPr lang="ar-JO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2- أنَّ الله خلق الكون وكل ما فيه من سماء وأرض وجماد ونبات وحيوان وإنسان.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6900" indent="0" algn="r" rtl="1">
              <a:buNone/>
            </a:pPr>
            <a:r>
              <a:rPr lang="ar-JO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3- " أنَّ الكائنات هي من خَلقْ الله ، ولا تجوز عبادتها.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AutoShape 2" descr="صلاة النهوض من النوم | موقع القديسة رفقا">
            <a:extLst>
              <a:ext uri="{FF2B5EF4-FFF2-40B4-BE49-F238E27FC236}">
                <a16:creationId xmlns:a16="http://schemas.microsoft.com/office/drawing/2014/main" id="{135499B6-4E6C-46B8-BE3B-34F4C3744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40D29-CFD9-49A1-B94E-17E584350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76" y="4039440"/>
            <a:ext cx="8534399" cy="261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82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9CFC-D432-49BE-B049-72558853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كيف ميَّز الله الإنسان عن سائر المخلوقات</a:t>
            </a:r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057F-17F3-475F-AA34-47267D1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146852"/>
            <a:ext cx="11564245" cy="4399722"/>
          </a:xfrm>
        </p:spPr>
        <p:txBody>
          <a:bodyPr>
            <a:normAutofit/>
          </a:bodyPr>
          <a:lstStyle/>
          <a:p>
            <a:pPr marL="36900" indent="0" algn="r" rtl="1">
              <a:buNone/>
            </a:pPr>
            <a:r>
              <a:rPr lang="ar-JO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ميَّزَ الله الإنسان من بين جميع المخلوقات بأنه " خلقهُ على صورته ومثاله "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وهو وحده المدعو للمشاركة في حياة الله من خلال ما يلي :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1- العقل 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2- الإرادة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3- الحرية 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DC061-C573-420E-87D8-A93892D88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536464"/>
            <a:ext cx="4898402" cy="2711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2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F5AA-8B09-4635-831B-EB2E6541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كيف تم الخَلق في ستة أيام.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BE84-94E0-4D72-9E75-CCBE595B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26" y="2110137"/>
            <a:ext cx="11066170" cy="4314143"/>
          </a:xfrm>
        </p:spPr>
        <p:txBody>
          <a:bodyPr>
            <a:normAutofit/>
          </a:bodyPr>
          <a:lstStyle/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الأول خلق الله جوهر النور وفصل بين النور والظلمة.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الثاني خلق الله السماء والأرض.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الثالث خلق الله النبات.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الرابع خلق الله الشمس والقمر والنجوم.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الخامس خلق الله الطيور والأسماك والحيوانات.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السادس خلق الله الإنسان.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ar-JO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C4DF9-CD39-4F68-80E7-C7201295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3158649"/>
            <a:ext cx="3207026" cy="164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8007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504</TotalTime>
  <Words>246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Calisto MT</vt:lpstr>
      <vt:lpstr>Trebuchet MS</vt:lpstr>
      <vt:lpstr>Wingdings 2</vt:lpstr>
      <vt:lpstr>Slate</vt:lpstr>
      <vt:lpstr>الله الخالق</vt:lpstr>
      <vt:lpstr> معنى الخَلق</vt:lpstr>
      <vt:lpstr>عندما نقرأ قصة الخلق ندرك ونتعلم ونؤمن بـِ :</vt:lpstr>
      <vt:lpstr>كيف ميَّز الله الإنسان عن سائر المخلوقات.</vt:lpstr>
      <vt:lpstr>كيف تم الخَلق في ستة أيام.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الصّلاة المستجابة</dc:title>
  <dc:creator>Admin</dc:creator>
  <cp:lastModifiedBy>Admin</cp:lastModifiedBy>
  <cp:revision>28</cp:revision>
  <dcterms:created xsi:type="dcterms:W3CDTF">2020-09-22T15:04:44Z</dcterms:created>
  <dcterms:modified xsi:type="dcterms:W3CDTF">2022-09-19T14:03:28Z</dcterms:modified>
</cp:coreProperties>
</file>