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77" r:id="rId4"/>
    <p:sldId id="278" r:id="rId5"/>
    <p:sldId id="257" r:id="rId6"/>
    <p:sldId id="279" r:id="rId7"/>
    <p:sldId id="280" r:id="rId8"/>
    <p:sldId id="260" r:id="rId9"/>
    <p:sldId id="281" r:id="rId10"/>
    <p:sldId id="282" r:id="rId11"/>
    <p:sldId id="258" r:id="rId12"/>
    <p:sldId id="283" r:id="rId13"/>
    <p:sldId id="285" r:id="rId14"/>
    <p:sldId id="259" r:id="rId15"/>
    <p:sldId id="286" r:id="rId16"/>
    <p:sldId id="288" r:id="rId17"/>
    <p:sldId id="287" r:id="rId18"/>
    <p:sldId id="263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7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7" autoAdjust="0"/>
    <p:restoredTop sz="94660"/>
  </p:normalViewPr>
  <p:slideViewPr>
    <p:cSldViewPr>
      <p:cViewPr varScale="1">
        <p:scale>
          <a:sx n="78" d="100"/>
          <a:sy n="78" d="100"/>
        </p:scale>
        <p:origin x="70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18T07:17:56.40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9712 417 202,'0'0'234,"0"0"-3,0 0-6,-19-3-10,19 3-6,0 0-5,0 0-8,-15-5-2,15 5-15,0 0-1,-11-7-20,11 7-12,-6-6-3,6 6-21,-11-14-5,11 14-7,-12-12 3,10 4-9,0-5-11,-1-2-12,-1 0 0,0 3 1,2-1 4,0 1 0,-3-4 0,3 2-9,0 3 1,2 11 7,-4-17 2,4 17 0,-2-11-1,2 11-4,-6-11-12,6 11-5,0 0-9,0 0-4,0 0-9,0 0 6,0 0 2,0 0-6,0 0 3,0 50-4,6-28 7,2 7-10,-1-1-6,3 1-3,-3 0-3,5-1 0,1 4-6,6 3-4,0 3-25,-10-11-38,12 7-49,-6-7-31,-4 1-50,3 2-51,-1-5-69,6-1-62,-12 1-299,8-4-707,1 2 313</inkml:trace>
  <inkml:trace contextRef="#ctx0" brushRef="#br0" timeOffset="561">9288 400 126,'-7'-12'187,"3"-4"-11,0 2-1,-3-11-7,-1 9-7,-3-10 4,-1 1-10,9 6-7,-7-8 1,-1 0-6,5 3-1,-3 7-8,-1 2-12,5-10 10,1 10-13,-4 0 1,1 0-4,3 6-2,0-1-11,4 10-5,-6-18-6,-1 11-4,7 7-2,0 0-5,-4-13-8,4 13 0,0 0-11,-7-10-7,7 10 1,0 0 0,0 0 0,0 0-1,0 0 8,0 0-11,0 0-6,0 0 6,0 0 3,0 0 14,18 27 7,-12-15-10,2 7-7,-1-5 3,3 4-10,1 2-5,4 5-3,-3-3 8,1 6-14,2-2-9,0-1 5,-2 3 3,-1 2-6,8 2 2,3 6-9,-12-11 3,1-1-5,-1 6 1,2-5-1,1 1-4,-5 2-1,-3-5-1,7 3-2,-5 0-2,1-3 3,-1 1-4,-5-6-5,1 3 0,0-2 1,-2 0 1,-4 4 1,2-6-4,0 2 9,-4-2-14,2-1-3,0 0 8,-1 1-2,-1 0 1,-2-4 0,2-2-6,1-1 5,-3-4-5,6-8 7,-4 18-5,4-18 6,-6 12-1,6-12 0,-9 7-1,1-3-7,8-4 6,-17 5 1,6 0 0,11-5 2,0 0-3,-30-10 4,15 6-10,1-1 7,1-2-1,0 0-2,0-3 3,5 4-3,-9-6 1,8 2-4,-5-1 1,5-2-1,-4 2 5,1-7 4,5 3-9,-5-1-1,3 0 2,3-2 5,-7-4-1,4 4-3,-3 2 16,3-10-1,-3 11-1,5 0-1,-4-1-2,1 4 9,1-1-2,3 1-1,-3 2 0,-1-2-1,3 2 0,-3 3-3,1 2 1,9 5-5,-19-9 4,7 7-1,12 2-6,-13-5 1,13 5 0,-23 5 2,23-5-4,-20 5 0,16-1 4,-6 5 0,1 0 5,3 5-4,-3-2-1,-1 5 4,10-2 3,-7 4-1,3 2 3,-4-1 0,5-2-2,3-2 3,2 1-6,-1 1-2,-1 0 1,8-1 1,-4-1 4,0 0-1,1 2-1,-1-3 1,4 1-4,-1-6 0,6 3 0,-1-2 0,-8 1-2,7 0-8,0-5 8,1 0-3,-1 2-2,-2-3 3,-1 0 0,-1-4-5,3 3 0,5-1 3,-4-1 0,-11-3 2,19 4-1,-5-4 0,-14 0-4,28-7 1,-21 5 0,9-5-1,1-1 0,0 2 3,-4-3-6,6-1-3,-2-2 6,-2-2-7,-4 0-7,3 0-18,-3-1-26,-4 1-13,-1 0-30,-4-2-35,2-3-33,-8 4-36,-4 0-29,-3 2-48,0 1-66,-4-1-55,-2 0-239,0 5-692,-2-4 308</inkml:trace>
  <inkml:trace contextRef="#ctx0" brushRef="#br0" timeOffset="1445">8891 686 28,'0'0'188,"0"0"-12,0 0-5,0 0-14,0 0-11,0 0-5,0 0 0,0 0 4,0 0-2,0 0 1,-34 13-3,19-5 0,2 2-2,-4-3 2,7 5 0,-5-4-3,4 4-3,-2-4 4,-2 2-5,1 0-4,1-1-7,-4 0-6,0-2-16,4 3 3,-4-2-6,-2-4-2,0 2-3,-2-4-6,6 2-2,2-4-1,-4 0-6,0-4-9,5 0 9,1-2-24,-2-10-3,2 5-19,-3-3-39,7-2-35,-3 2-50,1 0-58,-6-6-77,7 3-85,-9 1-269,8 2-627,-1-2 278</inkml:trace>
  <inkml:trace contextRef="#ctx0" brushRef="#br0" timeOffset="1804">7621 763 215,'0'0'230,"0"0"-12,0 0-7,0 0-4,0 0-3,0 0 1,0 0 0,0 0-6,0 0-10,0 0-16,0 0-19,0 0-13,0 0-13,13-26-18,-7 15-9,7-2-8,0-1-13,2-6-7,-2 2-2,8 3-12,4-2 25,-4 0-10,3 2-3,-3 1-6,0 4-15,-6-2 11,2 6 1,2 1-18,0 0-2,-4 3 5,-4 0-14,-11 2 4,21 4 6,-12 3 16,-1-2 2,1 2-2,-1 2-3,1 3-5,3 2 9,-5-3 4,3 1-22,-3 4 6,1-4 0,-2 4-4,-1-3 1,5 1-1,-1 0-7,-1-2-7,3 2 12,0-3-2,-1 1-3,3-1 5,-5 0-14,9-3 1,-2-1-8,2 2 6,0-5-11,2 1 6,2 3-6,-4-4-2,0 2-3,3 0-2,1-4 4,0 2-6,-6-1 3,2 1-2,4 1-3,-10-2 4,-3 0-1,-8-3-4,17 5 0,-17-5-3,13 0 2,-13 0-2,11 3 2,-11-3 5,0 0-7,10 5 3,-10-5-11,0 0 12,0 0-4,0 0-1,7 4 4,-7-4 12,0 0-6,0 0-12,0 0-2,0 0 1,0 0 3,0 0 4,0 0-6,0 0 9,0 0-5,-24 22-3,9-16 3,0 1-1,-4 4 4,-2-4-5,-7 5 1,-1-1 2,-1 0-4,2 1 4,-5-2 2,1-1 7,4 1 9,-2 0-5,1 0 2,3-5 6,-1 6 4,1-7-5,-2 6 11,-1-6-1,1 1-7,3-1-1,-5 0-6,11-2 4,-13 2 2,5 0-7,-5-2 1,4 1-1,-6 0-4,2 3 2,2-6-5,-1 3 1,-3-3-2,6 0 2,-2 2-18,5-4 15,6 2-3,-2 2 2,8-6-1,-8 4 0,4 0 2,-5 0-4,5-1-1,0 2 0,1-2-2,3-3 5,2 2 1,11 2-3,-23-8 1,16 4 3,-5-2-1,3-2 7,-3-1-2,7-2 0,-7 1 1,5-1 1,-1-3-4,-1 0-1,5-1-1,0 1-2,-3-2 2,1 3-1,-2-1 0,5 1-1,-1 6 13,4 7 4,-4-20 3,4 20-5,-6-11 3,6 11-5,-3-9-1,3 9-1,0 0-8,-4-9 2,4 9-1,0 0-1,0 0-3,0 0 0,0 0 1,0 0-1,0 0 1,0 0-2,-4 35-2,4-35 2,0 23-3,0-10-1,0-13 5,-4 25-3,4-9-3,-5-3 2,1-4 0,0 2 0,-3 3-1,-1-2 0,-2 2-6,-1 0 8,2-7-3,-3 5 3,-1-2-2,6-2 0,-10-2 2,5 2-3,-1-2 2,5-6 0,-5 2-1,13-2 4,-32-2-3,19 0-5,-6-5 5,2-2 1,0 1-2,4-2 2,-3 2-4,-1-1 4,6-4-1,-6 3-8,4 1 9,-2-3-3,1 1 2,-1 1-3,2-2 3,0-1 1,-2 6-4,2-5 2,-3 1 2,7-1-4,-2 3 4,1-2 0,-5-3-3,2 2-2,1 1 1,9 2 3,-11-1-2,1-1 4,-2 3-5,6 0 1,-3 0-1,-5 1 0,4 1-1,2 1 1,-1 1 0,-1-1-2,0 0 2,13 5-1,-23-2-1,23 2 1,-17 2-2,17-2 0,-17 10 1,10-4 2,-7 6-2,3-2-1,3 2 5,3 3-7,-7 1 4,7-2-2,-3 4 4,4-1-4,1 1 1,3-4 3,0 2 0,0 4 1,0-5-2,0-1-4,3 2 8,1-4-1,6 4-2,-3-7-1,1 3 2,5-2 1,-9-2 0,7-3 0,2 4-3,4-7 2,-2 0-1,6-2 2,10-6-6,-5-2-9,0-1-21,-1 2-23,-4-1-29,3-5-14,-8-1-42,1 3-28,-2 0-30,-6-3-29,1 2-18,-7 5-28,1 0-25,-4 7-25,0 0-30,-7-21-275,7 21-680,-23-2 301</inkml:trace>
  <inkml:trace contextRef="#ctx0" brushRef="#br0" timeOffset="2995">6356 1056 16,'0'0'216,"-10"3"5,10-3-1,0 0 2,-7 4 0,7-4-5,0 0 1,0 0-5,0 0-21,-17 4-12,17-4-17,-12 4-11,12-4-11,-17 4-14,8 2-12,-6-4-12,-6 4-10,-4 3-11,-3 2-5,-6-1-7,2 3-4,-10-1-5,10-5-2,-10 2-4,-3 1 1,17-2 10,-18-3 2,14 0 7,7-5 7,-3-3-9,7-1 4,1-3-11,6-2 5,-1-6-6,-2-5-7,4-3-7,-2-3 8,2-3 2,9 1-3,-4 0 3,-5-2 9,5 5 7,-1 2-4,1-3-8,-3 3-5,-2-2 3,1 10-19,-5-8-10,0 5 4,0 2 1,-2 2-6,-5 0-2,-1 0 0,8 5-5,-7-3 4,7 8-12,-4-5 2,4 2 1,9 4-4,-3 1 2,11 2 4,-17-9 0,17 9 3,-11-9-3,11 9-7,0 0 1,15-28-3,-2 14-2,12-2-2,10-9 3,7 3-3,0 0-3,3 5 1,-5 4-1,5-4-3,-11 9 2,6-5-2,-12 7 1,3 0 0,-3 2-5,-7 2 2,-1 0 2,-4 4-11,1 0 9,-10 0-1,3 6 5,-7 3-4,5 0 1,-12 13-6,-3 4 6,-10 11 4,-8 5 5,0 2 0,-7-1 2,-13 14-1,17-8 0,-6-5 7,-2 5 1,5-6 1,7 6 0,-8 14 3,11-18 2,0-1 4,10 5 0,5 0 0,-2-3-2,5 1 1,3 0 4,3-2 0,5 2 4,-2-5-4,5 5 4,6-10-5,0 7 0,2-9-5,2-2-1,3-3-8,-3-7 2,13 3-1,2-2-2,-2-6 1,10-5-9,-7-7-30,13-2-48,-5-9-53,8-2-66,-4 1-84,0-6-95,6-6-115,-11 5-329,1-5-876,0 2 387</inkml:trace>
  <inkml:trace contextRef="#ctx0" brushRef="#br0" timeOffset="3865">7974 1386 142,'0'0'314,"0"0"-16,-24 3-19,24-3-17,0 0-17,0 0-9,0 0-2,0 0-16,0 0-12,0 0-24,7 21 12,-7-21-38,10 8-10,-10-8-12,5 10-24,-5-10-4,6 12-13,-6-12-54,4 9-35,-4-9-48,0 0-64,0 0-86,0 0-78,-8 16-225,-1-14-539,9-2 239</inkml:trace>
  <inkml:trace contextRef="#ctx0" brushRef="#br0" timeOffset="4291">6535 178 126,'0'0'293,"0"0"-9,0 0-7,0 0-12,0 0-12,0 0-9,0 0-9,0 0-9,0 0-2,0 0-10,17 7 1,-17-7-15,15 2-12,-1-2-11,6-2-12,1-5-26,11 2-14,0-1-18,-1-1-18,5-1-64,-4-5-52,-2 6-45,-2 2-60,5-4-64,-9 4-71,-7 4-297,-7 5-609,1 0 271</inkml:trace>
  <inkml:trace contextRef="#ctx0" brushRef="#br0" timeOffset="9111">4472 809 174,'0'0'211,"0"0"-8,0 0-5,0 12-2,0-12 1,0 0-8,0 0-12,0 0-11,0 0-3,0 0-4,0 0-10,0 0-11,0 0-14,0-37-12,0 37-1,4-17-11,-4 17-8,-11-25-11,3 4-6,2 5-6,-5-3-4,4-10-6,-7 4-4,5-1-4,1-4 3,-3 3 2,5 0 5,2-1 8,-3 5-2,3 7 11,-3-2 14,3 0-1,2 5 15,-6 3-8,8 0 8,0 10-12,-7-16-5,7 16-9,0-8-11,0 8-7,0 0 5,0 0-13,0 0-5,0 0 7,0 0 6,0 0-1,4 53 4,3-26-1,-1 2 2,5 11-1,0 4-4,3-2 4,3 1-8,2 3-5,1-2-11,1 0 1,4 1-3,-1 0-2,-3-5-7,0-3-4,-4 1-37,-2-9-48,2-6-61,-4 4-66,-1-2-52,-5 1-67,3-7-74,-10-3-346,0 2-785,0-18 348</inkml:trace>
  <inkml:trace contextRef="#ctx0" brushRef="#br0" timeOffset="9560">4096 763 69,'-6'-11'245,"6"11"-16,-7-15-6,3 8 8,4 7-4,-10-17 2,7 7-4,-5-2-5,4-2-7,-1-7 0,-3 3-7,1-5-9,-1-3 4,2-4-23,3-7-12,-11 5-20,7-7-9,-1 0-7,1 9 11,-3-2-17,3-6-10,-7 0-8,7 11-6,-3-9 11,3 5 4,3 13-13,-9-5-9,9 8 2,4 1 1,-11 2-6,7 7-5,4 5-7,-8-16-11,8 16-6,-5-8-6,5 8-5,0 0 5,0 0-1,-8 26-1,8-9-4,0 3-3,8 5-5,-3 3-3,7 2 4,-1-3-5,2 11-3,4-4-5,4 1 0,-2 2-3,-2-11 0,8 13-3,-8-5-1,7 3 1,1-2-2,-6-1-2,1-8-6,-3 0 1,4 8 0,-4-8-3,-4-5 0,3 6 0,-5-6-3,2 4-4,-5-1 5,1-8-1,-1 3-3,-4-1 4,-1 0-3,-1-1-1,-2 3-2,-2-2 4,-1 1-2,-1 2-3,-8-5 0,-1 5 1,-4-2 1,-2 1-2,-3-2 1,3-6-3,5 0-3,-6 2 10,-1-3-5,6-3 1,1-2-2,-1-4 0,6 2-12,9-4-23,-25 0-25,25 0-37,-20-8-55,12 3-58,0-4-50,1-3-68,7 12-80,-6-21-369,-1 12-839,3 0 371</inkml:trace>
  <inkml:trace contextRef="#ctx0" brushRef="#br0" timeOffset="10173">3022 996 79,'0'0'285,"0"0"-10,0 0-13,0 0-16,0 0-10,0 0-7,28-31-11,-18 21-4,3-4-11,2 2-7,-2-4-14,6-5-18,-6 5 0,-1-1-4,5-1-18,0 0-10,-4 4-5,2 0-6,-3 0 3,1 5-13,0 0-10,-2 2-9,-7 2-12,-4 5-8,21-5-7,-21 5-4,15 3-1,-5 2 10,-3 5-9,3-2 2,1 4-13,2 1 2,-2-1-9,-1 4-5,1-4 0,1-1-1,1 0-3,0 2-6,2-1 1,6 2-9,-4-4 4,4 4-3,-2-7 9,7 1-4,-5-2-3,11 2 0,-7 0 1,5-4-10,-2 6 6,1-5-6,-1 2 2,-7-3-4,0 1-1,-2 4-6,-2-4 10,3 3-6,-3 0-1,-5-1 9,5 2-11,-10-5-1,3 6 1,-3-5-3,1 3 5,-8-8-21,9 10 21,-5-6-4,-4-4 1,8 8-3,-8-8 4,0 0-5,0 0 3,7 6 5,-7-6-6,0 0-2,0 0 4,0 0-5,0 0 5,-28 12-7,11-10 1,-2 0-1,-2 1 9,0 2-9,1-3 7,-1 5-7,-8-3 1,9 1 2,-5-4-1,-3 3 1,3-2-3,8-2 3,-4 0 1,1 0-1,1 0 1,-2 2-2,0 2-2,0-3 1,-7 4 4,-2 1-3,-3-1 0,-2 2-12,-7 0 17,0 7-6,6-5 6,4-2-5,-13 3 1,11-1 0,-8 0 1,1-2-3,8-1 5,-1 0 6,-9 2-9,11 0 4,2-6 1,5 4 2,-3 0 6,7-6 4,0 2 5,0-7 5,4-2 5,2 3 1,-2-4-6,2 0 2,2-2-4,-4 5 9,5-4-4,1 2-2,2-2-3,-7 0 1,7 1-1,-2 2-6,3-1 5,-1 0-5,-1 0 3,3-2 12,7 9 3,-14-17 1,11 7-2,-5 2-3,4-3-6,-3 1-3,7 10 1,-10-18 2,6 8-5,4 10 0,-7-14-1,1 8 3,6 6-3,0 0 0,-7-9-3,7 9 1,0 0-5,-8-12-1,8 12-2,0 0-1,0 0-3,0 0-2,0 0-3,-8-7 2,8 7-2,0 0 1,0 0-1,0 0 0,0 0 1,4 38-1,-4-38 0,0 15-3,0-15 2,8 19-2,-4-13 0,-1 4-4,1 1 4,4-1 2,-6-2 1,1 2 3,5 0-4,-2-2 1,1-1-2,-7-7 1,12 16-2,-9-11 2,-3-5-2,4 11-1,-4-11-3,6 10-1,-6-10 7,0 0 1,0 0-2,-17 19 3,2-10-1,1 2 1,-6-3 0,-5 6-4,0-4 0,-7 2 1,4-5 2,-17 3-1,11-6 1,5-2 1,-24 3-2,23-4 0,-2 1-4,0-2 5,11 0-3,0-3 5,0-2-2,-1 1 0,3-3-1,-2-4-1,4-2 0,2 5 0,0-6 0,5 4 3,-1-4-3,1 1 0,7 1 3,-3-4-5,8 0 3,2-1-3,-3 4-9,3-2 12,4 2-2,-1-1 0,3 0-3,1 3 1,2 2 1,-1 1 2,-1 0-2,6 2-1,-2 0-1,2 4-2,-17 2 2,23 2 1,-8 0 1,0 5-1,-2 0 1,1 2-1,1 1 3,-2 3-1,-2-3-8,3 8 8,-5-5 5,6 11 1,-9-3 3,3 7 4,5-5-8,-3 5 11,-5-4-4,-1 2 0,1-3-3,-4 3-5,0-8 6,-4 7 1,0 1-1,0-3 4,-7 0-7,-1 3 11,-9-6-1,6 1-1,-10 5-2,-3-6 0,-8 6-3,-6-7 1,-5 8-3,-1-6 0,-7-8-6,0 3-4,2-6-18,-3-3-18,2-2-29,0-5-20,-1-5-42,0 5-34,9-7-50,14 1-50,-4-2-47,7-1-80,8 2-82,-1-7-296,5 3-832,9-3 369</inkml:trace>
  <inkml:trace contextRef="#ctx0" brushRef="#br0" timeOffset="11500">2566 1761 67,'0'0'360,"-7"18"-13,7-18-12,0 0-2,0 0-8,0 0-25,0 0 14,0 0-12,-2 11-15,2-11-17,0 0-1,5 12-2,-5-12-12,8 10-23,-8-10-22,4 16-23,3-9-21,-1 2-12,-6-9-17,11 17-12,-7-9-13,2 0-12,5-2-10,-9 3-15,-2-9-35,8 14-41,-1-9-44,-7-5-63,10 7-61,-10-7-63,0 0-72,9 2-101,-9-2-328,0 0-794,17-16 352</inkml:trace>
  <inkml:trace contextRef="#ctx0" brushRef="#br0" timeOffset="11729">2965 1752 247,'8'11'329,"-8"-11"-10,7 7-18,-7-7-13,6 9-27,-6-9-16,0 0-15,0 0-31,11 3-18,-11-3-27,0 0-11,14 0-49,-14 0-59,0 0-64,0 0-83,17-14-96,-17 14-239,0-12-483,0 12 215</inkml:trace>
  <inkml:trace contextRef="#ctx0" brushRef="#br0" timeOffset="12093">1403 829 272,'-5'-8'268,"5"8"-11,0 0-13,0 0-19,0 0-3,-17-5-1,17 5-2,0 0-11,-16-3-11,16 3-14,-13-2-11,13 2-1,-15-2-19,15 2-17,-19-5-4,10 3-12,9 2-3,-19-2-16,6-3-1,13 5 0,274 377 1301,-280-361-1362,0-3 8,-3 11 0,-8-3 6,-4 1 6,-9 8-1,-6 1-1,-4 1 4,-1-2 7,-7 1 4,-5-2-6,-18 8-2,-7-5-6,4 1-6,18-10 9,-22 2 0,21-11-5,1 2-3,1-6 0,0 1-6,4-3 4,6-6-5,-5 0-3,5-4 2,0-1-5,12-2-2,-8-4 2,-3-5-3,3-2 0,1-2 4,0-5-5,10-5-7,-2-2 2,4-5-4,7 10-2,2-13-15,2 0 11,7 8-3,-3 4-3,4-2 0,5-2 2,0 3-2,0-3-1,4 2-4,4 5-4,0 2-31,0-7-40,-1 5-50,5 4-49,1-8-63,7 3-64,-3 2-59,4-6-70,9-1-53,-1 7-338,-2-1-877,3 2 388</inkml:trace>
  <inkml:trace contextRef="#ctx0" brushRef="#br0" timeOffset="13352">1587 575 126,'0'0'118,"0"0"-4,15-2-11,-15 2-10,0 0-6,0 0-8,0 0-1,0 0-13,0 0 1,0 0-4,15 2 9,-15-2-14,0 0 9,0 0-1,0 0-3,0 0-2,0 0 1,0 0-1,0 0-1,0 0 5,13-2-4,-13 2 3,0 0 1,0 0-2,0 0-5,0 0-2,10-8-6,-10 8 0,0 0-2,0 0 0,5-10 2,-5 10-6,0 0-1,0 0-4,0 0-8,0 0 1,-17-16-4,17 16-4,-20 0 1,20 0-6,-19-2-2,19 2 3,-17 2-6,17-2-2,-16 2 2,16-2-3,-18 2-4,6 0 2,12-2-3,-19 4 6,8-1-1,11-3-7,-15 5 1,5 2-2,10-7 3,-15 7-4,8-2 2,7-5-2,-15 11 3,7-4-2,2 0 0,6-7-2,-11 9 3,11-9-5,-9 7 1,9-7 2,-12 5 0,12-5-3,-7 10 1,7-10 2,-8 8-1,8-8 0,0 0 3,-6 10-4,6-10 2,-2 7-1,2-7-1,0 0 2,0 0-3,0 0 3,0 22 1,0-22 0,0 0 0,2 12 0,-2-12-3,2 14 1,-2-14 0,4 12 2,-4-12-1,2 16 1,2-7-3,-4-9 2,2 14 2,-2-14 0,5 16-3,1-10 1,-6-6 0,6 17 1,-3-10-13,5-3-20,-8-4-29,11 17-27,-7-11-38,4 0-39,-8-6-202,5 8-395,-5-8 176</inkml:trace>
  <inkml:trace contextRef="#ctx0" brushRef="#br0" timeOffset="14259">711 2163 110,'0'0'279,"0"0"-24,0 0-21,0 0-22,0 0-19,0 0-15,0 0-7,0 0 0,0 0-2,0 0-13,0 0-6,4 9-13,-4-9-1,6 16-10,-6-9-10,3 3-12,3 1-9,-6-11-10,4 19-9,-2-9-8,2 0-4,-4-10-4,5 19-10,-5-10-4,0-9-13,2 13-27,-2-13-24,2 12-26,-2-12-35,0 0-30,0 14-55,0-14-61,0 0-249,0 0-513,0 0 228</inkml:trace>
  <inkml:trace contextRef="#ctx0" brushRef="#br0" timeOffset="14523">1093 2026 261,'0'0'279,"0"0"-14,19 5-7,-19-5-11,8 9-10,-8-9-14,0 16-16,3-6-8,-3-10-1,-3 18-7,3-6-16,0-12-15,-6 17-5,6-17-26,-4 20-16,4-20-1,0 16-19,0-16-12,2 14-41,-2-14-34,0 0-37,2 17-47,-2-17-54,0 15-61,6-10-70,-6-5-226,0 0-530,-2 20 235</inkml:trace>
  <inkml:trace contextRef="#ctx0" brushRef="#br0" timeOffset="16900">2895 1800 174,'0'0'196,"0"0"-9,0 0-12,0 0-9,0 0-6,0 0-5,0 0-10,36-4-12,-36 4-10,0 0-6,0 0 0,0 16-9,0-16-11,0 13-8,4-3-7,-4-10-9,0 16-11,0-16-6,2 14-5,-2-14 7,2 16-18,-2-16-4,0 0-1,2 11-4,-2-11-1,0 0 6,1 14 2,-1-14 7,0 0 0,0 0-6,0 0-3,0 0-1,14-29-4,-7 13-6,-1 1-2,3-13-3,7 4-5,-9 0 2,3 8-1,-3-3-1,1 7-5,-6 2 3,3 0-4,-5 10-1,13-9-2,-13 9-4,6-7 1,-6 7-2,0 0 2,0 0 0,0 0-4,12 20-13,-12-20-16,-10 20-15,6-7-34,0 1-65,1-2-59,-9 1-243,3-2-483,1 1 213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18T07:26:47.205"/>
    </inkml:context>
    <inkml:brush xml:id="br0">
      <inkml:brushProperty name="width" value="0.15875" units="cm"/>
      <inkml:brushProperty name="height" value="0.15875" units="cm"/>
      <inkml:brushProperty name="fitToCurve" value="1"/>
      <inkml:brushProperty name="ignorePressure" value="1"/>
    </inkml:brush>
  </inkml:definitions>
  <inkml:trace contextRef="#ctx0" brushRef="#br0">13712 752 144,'0'0'182,"0"0"-12,0 0-4,0 0-6,0 0-8,0 0-6,-14 21 0,7-19-3,-2 1-4,-4 0-11,-1 0-9,-3 2-11,-7-2-9,-1-1-8,-5-2-7,-5 0-10,-2-2 0,9-1-7,4-2 1,-3 1 2,5-1-7,6-1-2,5-3-4,2-2-9,4-3-6,4 2-5,4-2-3,5-8-4,4 2-1,7 1-2,-1 1-7,13-2 0,-9 8-2,4 1-1,-3 5-6,0-2 0,0 2 2,-7 5-7,3-2 4,-5 5 1,0-1-4,2 4-3,-2-2 3,-2 4 12,0 0-6,-1 1-2,-3 2 18,0 5 5,-2 0-3,2-1 0,-1 1 0,-1 6-3,-3 3 6,0 0-3,2 2-1,1-3-5,1 2-4,-3 7-2,0-5 3,3 7-6,-3-10-3,-1 10 0,-3-9 0,-7-4 1,-2 14-4,-5-6 1,-1-6-1,-8 5-2,-10-1 0,-8-7-11,-4 0-4,-1-6-9,-18 9-7,-1-9-12,14-3-14,4 0-24,-2-3-30,0 0-33,8-8-39,1 2-52,2 1-239,8-3-503,13 0 223</inkml:trace>
  <inkml:trace contextRef="#ctx0" brushRef="#br0" timeOffset="535">12644 533 37,'-4'-8'278,"4"8"-9,0 0-11,0 0-15,-4-8-16,4 8-19,0 0-8,0 0 3,0 0-6,0 0-20,0 0 0,12 26 0,-5-15-21,-1 6-7,3 3-17,1 0-3,-2 5-5,-2 0-11,2-3-7,0 4-7,-5-3-13,0 2-3,-1-2-14,-2-2-5,0 3 6,0-9-4,-3 7-11,-1-7-9,-2 2-10,0-2-2,-2 0-3,-2-3-6,-2 1 2,-1-4-4,-3-2-7,-3 0 14,-3-3-13,-1 1-7,-1-4 3,-3 1-1,0-5-3,0-2 14,-4-2-22,5 1 9,-4-4-4,7 1-5,-3 1 1,4 2-2,6 1 2,-1-3 2,4 4-4,-1 0 8,5 0-9,9 4 3,-11-4-8,11 4-2,-10-3 11,10 3-4,0 0 6,-11 9-4,11-9-7,-3 12 5,3-12 2,3 15-4,-3-15 5,8 24 8,-3-13-9,-1 0 7,1 3 5,2-3 4,-3 4 1,1-1 4,0 0-4,1-1 3,-3 0-4,-1 4 8,1-3-9,-3 1 2,-2 1 1,1-1-2,-7 6-3,2 0 0,-2-1 1,-3 1-9,3-3 0,-5 0 4,0 1-7,-1 0 8,2-3-5,-7 0-7,-4 1-15,1-3 8,-8 3-12,5-4-2,-10-4-9,-6 1-15,-3-2-19,6-8-12,-6 2-18,-1-4-20,0-4-26,4-8-31,-2 1-38,0 1-38,13-9-48,0-2-252,8-4-594,9-2 262</inkml:trace>
  <inkml:trace contextRef="#ctx0" brushRef="#br0" timeOffset="1177">12414 59 248,'0'0'270,"0"0"-13,0 0-10,11 13-16,-11-13-15,27-2-19,-3-3-18,4 4-8,10-1-22,3-4-11,-1-2-13,4-1-12,-1-2-12,0 2-15,-4 4-16,-3-1-36,-12 1-30,-5 5-50,-5-3-55,-7 3-53,-7 0-69,0 0-163,0 0-417,0 0 184</inkml:trace>
  <inkml:trace contextRef="#ctx0" brushRef="#br0" timeOffset="1449">11447 449 59,'0'0'265,"0"0"-2,-3-11-9,3 11-10,0 0-14,0 0-22,0 0-16,0 0-15,0 0-10,0 0-2,0 0-3,0 0-9,24 28-8,-20-15-11,6 6-4,-2 1-11,3-1-8,2 0-4,-2 4-15,0-2 8,0 2-7,-2-1-14,5 0-7,-6-3-5,-3-3-6,5 5-4,-4-8-5,0 1-1,-3 1-12,1-2 2,-3-2 7,-1 0-11,-1 2 0,-4-5 0,-3 2-3,-8-1-2,-4-1-9,-7 1 6,-13-3 2,-4 0 0,1-2-2,-3 0 11,-6 3-9,-16-5-9,-1 5 7,-1 1 4,2-2-3,-3-2 0,0 2-1,0-2-1,1 0-10,2-1 2,21 2 2,1-4-2,2 5 0,1-6 3,8 1-5,5-1 2,7 0-2,5-1 3,1-3 14,3 0-2,3-4-3,0 0-4,9-4-3,2-4 4,6-10-9,2-4 1,8-6-3,5 0-3,4-5-2,-1 5 5,-1 1-8,4 4-3,-3-1-1,1 1 2,2 6-2,0 4 0,-3 4-7,-2 1 11,0 2-6,9 0 1,-5 4 0,-1-3 1,2 5-6,1 0-2,-2 2 4,-3 3 3,6 2 0,-5 2-6,1 1 6,-5 3-1,-2-1-3,2 7 1,1 2 8,-10 0-11,0 1 0,-3 4-2,-3 5 6,-4-8 1,1 5-5,-5-1 8,1 4-5,-4-4 4,-4 2 2,-2 0 2,-6 0 4,1-3-4,-13 7 3,-7-3 0,-2-3 5,-2 2-4,-2-6 0,-6 1-4,0-4 6,-1 0 5,-20-1-1,18-1-5,-13 2 0,-3-4-1,16-2 0,-18 2-3,18-4-3,-16 2 2,16 1 5,2-2-9,-4-2-1,5 1-1,3 1-13,3-5-27,4 0-39,12 1-27,3-2-41,10 1-15,0-1-56,3-1-60,11 2-92,-10-11-317,12 0-741,9-1 328</inkml:trace>
  <inkml:trace contextRef="#ctx0" brushRef="#br0" timeOffset="2136">10305 95 137,'3'-8'317,"0"1"5,-3 7-14,6-12-8,-6 12-16,3-9-13,-3 9-25,0 0-10,0 0-14,0 0 5,0 0 0,0 0-24,0 29-25,0-10-4,-3 5-20,-2 9-15,2 1-10,0 1-10,3 3-7,2-1-15,-2 5-12,4-2-5,3 1-41,2 1-36,-4-1-43,1-1-53,-1 2-56,1 2-68,2-6-92,2 2-325,1 2-687,3-5 305</inkml:trace>
  <inkml:trace contextRef="#ctx0" brushRef="#br0" timeOffset="2478">10943 1493 368,'0'0'353,"-3"6"-37,3-6-30,0 0-22,0 0-30,0 0-27,-6 8-15,6-8-26,0 0-37,-5 7-43,5-7-66,-8 10-88,8-10-93,-13 9-238,7-3-432,-4 0 191</inkml:trace>
  <inkml:trace contextRef="#ctx0" brushRef="#br0" timeOffset="3454">8884 771 101,'-5'-11'177,"5"11"-12,0 0-9,0 0-8,-3-10-11,3 10-3,0 0-13,0 0-8,0 0-3,0 0-7,-5-8 3,5 8-8,0 0 3,0 0-7,0 0 0,0 0-5,2-16-4,-2 16-2,0 0-4,-2-13 23,2 13 1,-1-11-3,1 11-8,-2-8-5,2 8-7,-2-13-2,2 13-8,0 0 3,0 0-2,-3-16-4,3 16-4,0 0-8,0-13-5,0 13-2,-1-12 4,1 12-8,-2-10 0,2 10 5,-3-16 9,1 8 4,2 8-12,-6-12-1,6 12 9,-2-12-4,2 12 14,-1-9-17,1 9 3,-6-8-8,6 8-5,0 0 3,0 0-7,0 0-1,0 0-3,0-15 2,0 15-10,0 0-2,0 0-1,0 0-1,0 0 3,0 0-9,0 0 6,0 0-20,0 0 13,0 0-1,0 0-4,0 0 3,0 0 4,4 41 7,1-27-5,1 0-1,5 7-11,-4 3 9,4-2 10,8 7-4,-2-2 1,-3-3 2,-1-2 3,0-2-4,-1 1-1,1 0-4,0-2 0,-6-2-6,1 2 3,0-5-3,-1 0 3,-1-1-4,-1 0 3,-1 0-6,-2-1 1,0 1-14,1-5 10,-2 2-3,2-1 5,-3 1 4,0-10-9,0 12 12,0-12-11,-4 13-2,4-13 7,-8 10-8,0-5-1,-5 3 5,2-4-4,-3 0 1,-5 0 0,-3-1 0,-2 3 4,0-1-6,-12 3-9,9-4 6,-7 1 3,-3-2-2,7 3 2,-5-4-1,8 1-1,1 1 3,0 0-6,3-2 10,-1 0-5,2 0-3,4 0 5,3-2-5,-1 0 3,-2 0 0,6 0-2,-1 1 4,2 0-1,11-1-1,-17 0 2,6 0-7,11 0 7,-18 0 1,18 0-11,-12 0 9,12 0 3,0 0 5,-15-1-5,15 1 0,0 0-3,-9-3-6,9 3 14,0 0-2,-8-6-1,8 6-6,0 0-9,-8-9 11,8 9 1,0 0 0,0 0 1,-6-8-2,6 8 2,0 0-2,-2-10-3,2 10 0,0 0 4,0 0-1,0 0-2,0 0 2,0 0-1,0 0 15,0 0-13,0 0-4,0 0 3,0 0-1,0 0 3,0 0-4,0 0 0,0 0 1,0 0 11,2-13-11,-2 13-4,0 0 3,0-16-2,0 16 0,0-17 5,0 17-4,-2-17-13,2 6 11,-1-3 2,2 0 1,-2 1-4,-1-2 1,-1 0 5,1 1-5,2-1 4,-3 1-16,3 3 17,-1-1-4,1 12-4,-2-17 13,2 17-4,-2-15-6,2 15 0,0 0 4,0-12-4,0 12 5,0 0-8,-4-8 6,4 8 2,0 0 4,0 0-7,0 0 0,0 0 3,0 0 2,0 0-9,0 0 6,0 0 6,1 36-11,-1-36 4,7 11-3,-4-2 9,0-1-9,3-1 0,-3 1 3,5 6 6,-1-1-15,2-4 15,-4 3 1,-2-1 5,2-1-11,-2 2 5,0-5 1,0 1-6,-1 2 1,1 1-1,-1-3-2,-1 2 11,-1-10-9,-1 17 7,1-17-3,-5 13-1,5-13-8,-3 15-1,1-9 11,-1 2-4,-5-2-2,0 1-2,-1-1 4,-6 0 7,0 1-22,-3-1 14,-7 2 1,-2-2-3,-3-1-2,5 1 2,-4-3-6,4-2 1,-3 3-2,-1-2-7,2 2-14,2-7-2,6 6-17,2-3-10,-1-3-21,4 6-24,4-3-32,10 0-44,-17-4-57,17 4-57,-11-6-77,11 6-193,0 0-611,0 0 270</inkml:trace>
  <inkml:trace contextRef="#ctx0" brushRef="#br0" timeOffset="6143">9309 1535 141,'0'0'339,"-5"-11"-11,5 11-2,0 0-18,0 0-18,-1-10-15,1 10-32,0 0-19,0 0-19,0 0-8,0 0 4,0 0 0,0 0-9,-4 37-15,3-22-17,-1 6-11,1-5-17,-1 1-14,1 5-16,-4 0-9,2-1-26,-1 0-40,0-8-48,2 3-50,1-3-42,-3 1-43,-2-1-57,3-5-75,-7 4-318,-1-3-656,-1-1 291</inkml:trace>
  <inkml:trace contextRef="#ctx0" brushRef="#br0" timeOffset="6416">8034 1784 304,'-13'0'298,"13"0"1,0 0-10,0 0-10,0 0-17,0 0-29,17-20-17,9 12-16,7-4-26,-8 5-12,13-3-14,0-1-21,0 3-34,-2 0-44,-1 2-50,-10 3-76,4-3-80,-6-2-81,1 1-206,-8-1-480,-3-2 213</inkml:trace>
  <inkml:trace contextRef="#ctx0" brushRef="#br0" timeOffset="6647">7845 1180 154,'-9'-7'231,"9"7"-4,-6-6-12,-2 0-6,8 6-5,-13-10-3,7 7-9,6 3-15,-7-12-12,3 6-7,4 6-8,-3-13-9,3 13-12,1-17-8,4 5 2,-4-2 7,1 0-25,0 0-2,1-2-10,0 1 9,-3-2 4,3 1-21,-1 3 2,-1-1 0,2-1 8,-3 2 1,4 5 2,-4 8-5,1-14 1,-1 14-10,0-11-3,0 11-14,2-9-3,-2 9-8,0 0-5,0 0-8,0 0 7,0 0-6,0 0-3,0 0-2,0 0-7,19 22-1,-13-12 1,0 1 5,-2 2 6,-1 4-7,1-2 3,-4 6-7,-3 2-5,2-2-1,-2 0 0,-1 0-1,-5-1 1,1 2-8,-3-5-4,-2 3-1,-1-1-2,1-4 0,-6 1-3,0-3 4,-1 1-3,-1-3-3,1-3 2,-5-3-1,1 1 2,-6 0-5,3-2 7,-5-4-6,7 2 7,-2 0-11,-1 1 1,1-2 2,2-1-2,-1 0-1,6 2 3,2 1-1,3 1-2,0 3 9,-4-2-10,7 2 0,-1 1 3,4 4-5,-4 3 6,2-2 9,1 4-4,1 3 5,-1 3 1,1-2-1,1 4 13,3-2-3,-1 0 1,-2 2-5,5 0 2,0 0-2,0 0 0,1-3-3,-1 2-3,3 0-3,-2 0-2,2-3 2,-1 0-3,1-3-2,-2-6 2,2 2 1,-3-4-4,3-10 4,-5 16-1,2-8-2,-2-3 0,5-5-1,-12 6-7,12-6-2,-18-2-1,4-4-4,3-2-4,-2-1 2,-1-8 0,-2-1 1,-1-3-4,3 0-3,1-2 9,2 0-7,0-1 1,-2 1-2,4-1 7,-1 3-5,-2-1-2,4 1-13,-2 0 10,1 2-3,1-4 0,-1 4 3,4-4 3,0 1-1,5-2 3,-2-11-3,2 10 4,5-7 2,-5 8-4,5-2 1,-3 1 1,1 5 3,0-3 2,-2 8-6,-1 2 5,0 1 3,-1-3-3,1 3-1,0 12 4,-6-19 2,4 9 1,-1 3-1,-4-1 1,1 0-1,6 8 2,-11-13-5,2 7 7,2 2-1,-1-1-2,-3 1 0,-1 2 0,-4-1-5,3 3 3,13 0 1,-22 0 2,11 1-4,11-1 5,-17 4-4,7-3 1,-1 1 3,11-2-2,-14 3-3,14-3 6,-10 3-8,10-3 5,-8 4 0,8-4 0,-9 4 7,9-4-2,-5 6 0,5-6-4,-8 7 8,8-7-9,-8 10 1,8-10 3,-4 9-4,-1-4 4,5-5-7,-11 7 10,11-7-5,-8 6 3,8-6-7,-5 7 3,5-7 2,0 0 0,0 0-3,-8 8 0,8-8 2,0 0 2,0 0-3,0 0 4,0 0-3,-3 8 3,3-8-11,0 0 9,0 0-1,0 0 1,0 0 1,0 0 4,0 0-7,-24-13 1,24 13 2,-11-5-2,11 5-2,-12-3-2,12 3 3,-10-4-4,10 4-7,0 0 5,-15-4-1,15 4 3,-18 4 0,9-2 5,-2 2-6,0-1 4,-4 3-18,3 0 22,1 0-7,-2 2-3,0-2 2,2 2 7,3-2-4,2 2 0,-2 2-4,2-3 6,4 5-12,-3 2 11,5 1-5,4 0 5,-3 3-6,6-1 9,-1-2-2,2 6 1,1-3 1,2 3 1,2-11-2,0 3 1,-6-2 0,5 4-2,0-7 4,-1 0-1,2-2-1,1-2-6,0-5-8,5-1-8,-3-4-4,3 0-12,-8 0 4,3-6-3,4 5 5,-4-9-10,-5-1 11,3 3-11,-8-1-4,1-5-5,-2 5-16,2-6-2,-5 4-5,-2 0-8,-1 5-1,0-2-24,0 0-35,0 5-40,3 9-47,-7-15-47,3 7-264,0 0-584,4 8 259</inkml:trace>
  <inkml:trace contextRef="#ctx0" brushRef="#br0" timeOffset="7823">6488 1096 17,'-17'5'198,"1"-1"-7,3 0-19,-4-2-16,-7 3-10,0-2-18,4 2-13,-9-1-12,6 0-12,-4 0-6,1-2-12,-4 5-7,5-4 1,-11 2 0,6-3 0,-5-1 9,7 0 3,1-1-3,1 2 5,3 0 1,2-4 7,5 0 8,-1 2 6,3-2 8,3 2 2,11 0-1,-16-6 7,8 2-5,-2-2-11,10 6-3,-11-13 3,8 4-6,0-3 22,3-1-19,0-1 2,0-4-6,0-6-5,-3 1-4,3-2-5,0-10-2,-3 1 3,-2-5-24,-4-3 5,5 2-10,-7-1-6,-1-4-5,4-2-4,-13-10-1,4 14-5,6-1-18,-5 6-11,2 4-3,4 0-25,6 12-24,-6 5-26,7 6-52,-2 4-48,5 7-41,0 0-36,0 0-54,0 0-265,0 0-617,40 35 273</inkml:trace>
  <inkml:trace contextRef="#ctx0" brushRef="#br0" timeOffset="8332">7559 391 81,'0'0'276,"-11"-4"-8,11 4-11,0 0-10,0 0-4,0 0 0,0 0-16,0 0-14,0 0-20,-1 17-19,1-17-19,0 0-15,0 17-16,0-17-13,1 18-26,-1-10-39,0-8-43,-1 19-47,-4-12-71,3 3-72,-1-2-270,0 3-495,3-11 219</inkml:trace>
  <inkml:trace contextRef="#ctx0" brushRef="#br0" timeOffset="11207">5137 792 52,'0'0'215,"0"0"-14,-21-12-4,4 7-8,-7 4-7,0 1-5,-3 3-6,-10 3-11,2 0-11,-6 8-8,3 0-3,0 5-10,3-1-8,-1 2-6,4 4-8,1-3-10,7 2-5,3-2-6,7-3-13,8-2-4,3 5-1,3-5-5,3-2 0,8 3-10,-2-2-1,12 2-6,3-3-3,7 1-8,7 4 0,3-7-7,-3 1 1,0 1-6,3-3 4,0-3-9,-8 2 3,-7-5-7,1 1 1,-4-2 0,-9 0-4,-2-2 0,0 0-1,-12-2 8,8 7 2,-8-7 4,0 0 2,-22 12-2,-5-7 4,-11 1-6,-3 4 7,-3 0 0,-8-4-14,1 2 1,-14 1-1,-4 0-1,20-3-2,-5-4-3,5 3 2,-19-1-2,19-4-3,-1-3 0,2 0-1,9 2 1,-3-9 0,12 3-1,-1-5 4,7 0-8,0-1 3,4-4 4,-1-2 1,7 1-7,0-6 7,-2 2-4,2-7 3,0-5-2,7 1 0,1-3-5,-2-3 14,2 3 18,-1-1-6,6-1 5,-9-1 2,7 0 29,-5 8-15,5 6 14,0 2 1,-3 0-7,3 9 18,-2-3 11,2 6 4,3 2-10,0 9-4,-4-13-7,4 13-8,0-10-6,0 10-8,0 0-5,0 0-3,0 0-6,0 0 0,0 0-1,0 0-1,-9 45-4,9-22 1,-3-2-7,-2 4 0,5 1-3,-3 1-1,3-1-2,-3 6 2,0-5-2,-1-1-5,0-1 3,4 3-3,0-3 4,-7 1-4,7 0-1,-6-4 1,1 2-3,-1-2-2,-3-2 0,1 5-3,-5-6 3,-1-1-4,-7 7 2,-10-3-7,1-2-4,-12 1-8,5-6-8,-9 0 3,-2-5-10,-16 7-10,11-5-17,-11-2-24,8-2-22,6-3-23,-2 4-12,1-1-21,5 0-24,2-2-32,6-2-42,8-2-40,8 1-296,4-1-645,9-4 286</inkml:trace>
  <inkml:trace contextRef="#ctx0" brushRef="#br0" timeOffset="11871">3413 814 72,'0'-17'283,"0"3"13,-4 2 7,4-1 3,0 13-18,0-18-3,0 18-29,0-13-28,0 13-23,0 0-16,0 0-9,0 0 8,0 0-12,0 0-14,18 39-9,-12-19-13,5 2-15,0 1-9,7 8-14,1 1-5,-2 1-15,3-1-10,1-1-20,-4 0-51,1-1-59,-4 1-60,-5-10-62,-1 2-79,-1 4-110,-7-2-194,-3-2-609,-1-2 270</inkml:trace>
  <inkml:trace contextRef="#ctx0" brushRef="#br0" timeOffset="12135">2736 1038 2141,'0'0'10,"-17"-4"-61,4 0 16,-1 2 21,1-3 2,-3 0 8,4-2 2,-9-3 11,-2-1 4,0 2 9,8-3 11,-6 0 11,10-3-2,-5 0-4,5-2-3,-3-1-1,11-6 1,0 1 11,6 3 4,-3 3 12,6 3-4,-3 1 2,2 6-1,4 0 4,-1 3-5,2 2 1,4 2-5,-1 4 22,4 2-2,0-2-6,-2 4-13,8 3 3,-2 3-11,-4-1 1,4 2-7,-4-1-8,-3 1-2,-1-3-3,-2 4-1,-5-2-1,-2 0-5,-3-1 0,-1 5 0,-1-6 3,-9 2-3,-1-3 2,-8 3-1,-6 3 0,-10-3-6,-1 0 2,-1-2-7,-2-3 3,1 4-3,-3-7-2,1 0 5,4-1-3,-2-1 9,6-2 1,6 0-1,-4-1 1,12-2 7,-1-1 8,3 0 11,5-1 11,-6 0 12,7-3 18,-1-1-10,5-6 5,-3 1-3,5-2-2,0-7-4,4 0 1,-3-1-6,3 0-7,0-4-4,-4 0 0,8-10 10,-4 10-20,-4-6 6,4-3-3,-6 2-8,1-2-2,-1-2-3,-7 0-5,-1-1-17,3 3 9,-9-3-1,5-2-2,-5 7-4,4-4 2,-3 3-6,6 12-3,4 4 1,4 2-5,-4 5-13,4 0-29,-1 2-33,6 2-50,0 7-52,-4-13-35,4 13-39,0 0-58,0 0-74,32 4-282,-19 3-711,4-3 315</inkml:trace>
  <inkml:trace contextRef="#ctx0" brushRef="#br0" timeOffset="12668">2572 368 166,'0'0'237,"0"0"-21,0 0-22,8-4-20,-8 4-21,0 0-10,0 0-14,0 0-14,4 12-9,-4-12-12,8 11-8,-5-7-13,2 3-29,2-1-18,-7-6-28,9 11-19,2-7-34,-5 1-30,4 0-20,4 0-47,-3-1-104,3-4-278,2 0 123</inkml:trace>
  <inkml:trace contextRef="#ctx0" brushRef="#br0" timeOffset="12812">2850 410 225,'3'-11'245,"-3"11"0,0 0 2,0 0-2,3-8-11,-3 8-12,0 0-20,0 0-22,3-8-18,-3 8-16,0 0-23,0 0-34,0 0-33,0 0-42,0 0-56,18 2-70,-18-2-59,0 0-214,8 13-418,-8-13 185</inkml:trace>
  <inkml:trace contextRef="#ctx0" brushRef="#br0" timeOffset="13093">1661 745 84,'-6'-9'282,"6"9"6,-5-5-10,5 5-13,0 0-7,-6-12-5,6 12-21,0 0-17,-3-7-18,3 7-23,0 0-11,0 0-4,0 0-2,0 0-5,0 0-6,0 0 3,0 0-28,9 26 0,-4-16 2,1 2-10,-1 1-13,2-2-3,2 2-13,-1 1-7,5 1-10,-6-1-8,3 0 0,-1 0-7,-1 3 5,-1-3-17,2 0-1,-1 1-2,-2-1-13,-1 3 5,-3-4-7,2-1 5,-4-1-11,-3 1 1,3-12 4,-3 19-5,0-13-3,-2 2 0,-9 0-1,-2-3-1,-8 3 5,-1 0-10,-10 0-22,-3-1 24,-4-3-1,-2-2 1,-7-1 2,-15-4-4,-7 7-1,0 0 2,-6-3-14,3-2 15,-4 1-3,-1 0 7,2-2-6,-5 0 4,10 2 2,1 0-14,1-2 14,-3-4 0,7 6-20,18 0 21,2 0 11,1-4 1,3 1-4,0-3 2,1 1 0,7-1-3,10-2 4,1-1 16,8 2-4,4-5 2,2-1-8,0-8-6,6 6-10,3-5 6,4-2-1,0-1 0,6 3-4,-1-3-3,6 1-1,1 3-18,1 1-22,2-1-26,0 7-39,4 1-50,-2-3-41,-3 6-38,7 0-36,-1 3-62,7-1-48,-4-1-265,7 2-687,3-1 305</inkml:trace>
  <inkml:trace contextRef="#ctx0" brushRef="#br0" timeOffset="13597">833 351 228,'0'0'300,"0"0"-5,0-10-6,0 10-15,0 0-21,0 0-3,0 0-36,0 0-18,0 0-21,0 0-14,0 0-15,0 0-13,0 0-19,11 32-4,-6-22-15,1 3-7,-2-2-12,2 0-30,0 2-30,1-1-32,-4-5-33,5 4-43,-4-1-51,4-2-54,0-1-53,-1-2-202,4 4-490,1-5 216</inkml:trace>
  <inkml:trace contextRef="#ctx0" brushRef="#br0" timeOffset="13811">1239 398 76,'-11'4'292,"11"-4"2,-7 6 3,7-6-4,-12 8-23,12-8-21,-7 8-27,3-1-19,4-7-18,-4 15-18,4-15-23,6 14-11,-1-7-14,-1 1-21,1 2-46,2 2-41,-1-3-56,0 0-68,0 3-55,4 0-62,-2-3-196,-5-1-460,-3-8 205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18T07:26:22.520"/>
    </inkml:context>
    <inkml:brush xml:id="br0">
      <inkml:brushProperty name="width" value="0.15875" units="cm"/>
      <inkml:brushProperty name="height" value="0.15875" units="cm"/>
      <inkml:brushProperty name="fitToCurve" value="1"/>
      <inkml:brushProperty name="ignorePressure" value="1"/>
    </inkml:brush>
  </inkml:definitions>
  <inkml:trace contextRef="#ctx0" brushRef="#br0">9505 340 46,'0'0'224,"0"0"-5,0 0-12,0 0-12,-1-9-16,1 9-10,0 0-2,0 0-7,0 0-6,0 0-8,-21 26-4,12-14-14,-2 3-9,3 4-8,-6 4-5,1 9-13,2-8-4,5 1-12,1 1-8,3-1-9,2 0-1,7-2-8,-4-2-4,2 3-5,10-2-2,-7-6-6,6-2-1,4 1-7,-2-7 0,-1-2-3,1-2 0,5-4-4,-1-6-1,4-2-3,-3 0-2,2-10-2,-2 3 0,-1-4-1,4-11-1,-5 4-3,0-6 2,-2 1 0,-9 0 1,2 6-2,-7-1 7,-1 1 0,-4 2 1,-1 0 2,-4 2-3,-4 1-2,5 5 1,-5 4-5,-2 1-3,-4-2 5,3 6 1,-16 4-4,4 2 2,-10 5-3,-5 2 4,5 5-5,-2-1 4,5 3 2,-2 1 0,0 0-4,11 1-1,1-1-2,-3-2 1,4-1-1,-2 4 1,4-2-4,-4-3 3,2 1 2,-2-6-1,2 5 2,-1-3-4,0-4 2,0 0 1,1-3-1,3 1 1,0-4 0,-2 1 1,-3-3 0,7 0 11,3-5 5,0 4 6,1-5-10,0 2-1,2-2 14,0 2-2,5 2 1,0-6 0,-1 5-5,7 7 14,-4-13-5,4 13 2,-10-10-5,10 10-5,0 0-7,0 0 4,0 0 0,0 0-8,0 0 0,-8 20 8,8-4-15,0 1-1,0 4 5,2 7 2,-1 3 4,-1 6-4,3-3-1,-1 3-5,-2-3 2,5-1-1,0 0-1,-5 2 1,3-4-15,-3-6 11,1 2 7,-1-4 0,-1 0-3,-2-3-2,-2-3-4,0 1 2,-3-3 4,2-2 14,-8-3-7,3-2 5,-2 2 3,-5-5 1,-12-2 10,2-3 5,-8-5 2,-2-2-3,0-3 19,-5-4-7,2-3 6,0-2 4,1-5 0,-1-5-2,3 1 5,2 1-2,3-2 3,6 1-5,3 2-1,7-6-7,6 2-8,3 4-2,6 0-6,1 1-13,4 1-38,6 1-35,3-2-44,6-2-77,0 8-54,-1 1-52,2 3-78,6-2-88,9-1-224,-1-1-720,-9 4 320</inkml:trace>
  <inkml:trace contextRef="#ctx0" brushRef="#br0" timeOffset="712">8503 122 271,'-11'-7'309,"11"7"-19,-9-7-26,9 7-23,0 0-29,0 0-23,0 0-40,0 0-51,0 0-51,0 0-57,0 0-63,24 22-69,-24-22-166,-4 20-333,-2-11 148</inkml:trace>
  <inkml:trace contextRef="#ctx0" brushRef="#br0" timeOffset="876">7792 282 62,'0'0'298,"0"0"-19,0 0 2,7 13-13,-7-13-2,14 12-17,-3 2-15,0-4-1,3 5-16,0 4-25,-2 6-26,5 4-13,-4 2-8,-4 3-20,-4 5-22,-2-2 0,0 4-23,0-3-37,-3-1-35,2 1-30,-4-3-36,2 1-39,2-4-36,-7-5-41,5-4-49,-3 0-244,0-1-505,-5-7 223</inkml:trace>
  <inkml:trace contextRef="#ctx0" brushRef="#br0" timeOffset="1087">7391 307 107,'-5'-2'263,"5"2"0,0 0 5,0 0 7,0 0 4,0 0 0,10 29-4,9-12 2,-2 3-29,7 5-21,-1 2-26,-4 1-18,0 3-9,-6 2-25,4-3-19,-6 4-7,-7-9-15,-3 1 1,-1 9-21,-5-1-8,-4-1-26,-5-3 8,-2 1 2,2-7-8,-7 5-16,5-10 5,-3 0-4,0 1-5,-1-5-4,-1 1-3,6-3 2,-3-3-7,4-4-6,-2 1 2,-3-7-4,0 0-7,7 0-1,-3-3-8,1-4 0,1-4 0,2-3-6,0-5 0,2-2 3,-1-12 1,7-4 1,-3 3-1,4-5-12,1 2 5,-2 1-8,-2 9 8,0 1 1,-3 3-4,-8-9 6,4 11-4,-6 1 10,-4 1-19,3 2 0,-4 3 3,-11-5-1,1 5 2,9 0 0,1 6 7,-4 1-2,3-2 2,-1 2 6,8 2-8,2 1 3,1-4 14,1 4 10,2-6 4,2 1 12,4 0-4,4-5-10,2 0 11,5-9-7,2 2-2,11-8 4,0-4-3,10 4 1,1-1-1,0 2-3,0-2-11,-2 4 3,1 1 9,-9 11-14,1 1-7,-1 1-28,-4 5-41,0 1-42,-2 4-39,0 6-31,-3 2-43,1 3-46,-1 2-50,-4 9-252,-2 1-620,-3 4 275</inkml:trace>
  <inkml:trace contextRef="#ctx0" brushRef="#br0" timeOffset="1576">7075 757 169,'-25'10'181,"-13"-3"0,11-3 0,-16 3-2,4-2-5,-3-2-8,5 4-3,2 0-9,-2 1-5,11-2-7,-3-1-5,2 3-7,-1-2-3,6 0-12,-5-1-8,6 0-9,-2 0-2,4-3-9,-5 4 4,8-4 6,-3 0-5,2-1 14,1-2 3,0-1 11,0-2 5,1-2-1,0-6 6,0-3-6,0-8 6,6 0-9,-1-12 3,-2 0-25,2-5-1,5-6-7,-2-14-7,0 16-11,4-3-8,-2 2-4,2 3-10,2 3-4,-1 5-8,0 6-13,1 5 6,1 8-1,0 3-7,-2-3-36,-1 7-57,3 8-66,0-13-40,0 13-50,0 0-55,0 0-62,0 0-294,6 35-688,-6-18 305</inkml:trace>
  <inkml:trace contextRef="#ctx0" brushRef="#br0" timeOffset="1890">5905 680 304,'-3'5'315,"3"-5"-33,0 0-29,0 11-24,0-11-14,0 0-16,2 22-8,1-16-20,3 2-12,-3 4-19,4-1-3,-4 1-18,0-2-8,-1 5-11,-2-4-7,0 3-1,-2 2-16,-1-3-4,-5 0 2,2 1-8,-4 0-9,1 1 2,-2-4 0,-7 3-3,1-1-7,1-5-5,-8 5-2,9-6-2,-1-2 2,0-1 0,-1-2 8,1-2 6,0-2 13,2-2 6,3-5-7,0-1 4,0-1-11,1-9 6,2 1-3,3-4-10,2-1 0,2 3-20,-1 3 20,2 3 10,0 4 0,-1-1-7,1 12-3,-4-13-12,4 13-2,-1-14-9,1 14 0,0 0-4,0 0-4,0 0-1,0 0 1,-27 27-6,14-15-2,-3 5-2,1-1 0,-4 5-4,-8 2-7,11-2-4,-6-3-2,-2 5-8,4-6 0,-1 3 3,5-4-1,-6 0 4,6 0-3,-1-3 0,3-3 5,0-1 0,1-2-1,0-2 2,2-1 5,0 2-1,5-4 10,6-2 9,-19-2 5,6-4 6,2-2 0,2-3 5,-6-7 10,4-1 5,-1-2 22,-1 0 2,0-12 0,-2 0-2,4-4 9,0 4 8,-2-5-2,5-5-6,-2 7 7,3-9-3,-4 4 4,1 1-1,-1 1-14,2 1 1,-1 3-6,-3 2-5,-1-1-7,2 5-20,-1-4 8,2 10-7,0-1-6,0 3-20,3 8-18,3-1-39,0 1-58,4-1-82,2 2-71,2 1-64,2 3-62,8 1-71,-1-1-406,4 3-928,2 2 412</inkml:trace>
  <inkml:trace contextRef="#ctx0" brushRef="#br0" timeOffset="2484">5926 131 112,'-14'-1'177,"1"1"-5,-4-2-3,2 1-5,4 1-15,11 0-12,-19 0-8,8 1-12,11-1-4,-14 3-6,14-3-8,-6 8-10,6-8-2,-3 6-7,3-6 1,0 0-1,12 18-12,-4-11-5,3-1 5,2 7-9,0-3-6,2-4-3,0 4-5,-4-1-7,0-1-4,0 2-1,-7-3-2,0 1 6,-4-8-18,-4 13-23,4-13-31,-20 12-27,-4-6-29,-1-1-46,0-3-66,-4 1-152,-7 0-384,7-3 169</inkml:trace>
  <inkml:trace contextRef="#ctx0" brushRef="#br0" timeOffset="2714">5371 340 34,'0'0'332,"-8"6"-10,8-6-7,0 0-19,0 0-33,0 0-26,0 0-27,0 0-25,0 0-55,0 0-53,0 0-58,0 9-66,0-9-63,-4 10-74,-4-6-163,-5 6-375,-1-5 166</inkml:trace>
  <inkml:trace contextRef="#ctx0" brushRef="#br0" timeOffset="2891">4412 599 301,'0'0'293,"0"13"-20,0-13-23,8 8-18,-8-8-9,6 15-10,0-5-30,-1 3-11,0-3-15,-3 5-16,4 1-12,-3-1-12,0 8-8,3-3-9,-4 5-12,0-2-12,-2 2-4,-2-4-10,4 1-4,-2 1-4,-2 0-10,-1 1-1,-3-1-6,1-2-4,-5-2 5,-1 2-6,2-6-7,-9 3 4,-2-2-1,-10 3-2,-5-6-2,-4-1-1,-7-3 3,-3-2 7,-3-2 7,-16-1 8,17-2 5,-20-4 7,5 1 10,15-2-7,0-4 2,4 1 15,0-4-1,-2 0 7,4-2 1,3-1 13,5 3-1,10 1-2,2 0-3,9 1-4,4 0-7,-1-2-8,4 0-10,5-1-6,-2-1-9,5 3-44,1 9-34,11-26-54,1 8-70,6 2-73,-3-1-80,9 1-101,0-9-277,0 0-739,-4-2 327</inkml:trace>
  <inkml:trace contextRef="#ctx0" brushRef="#br0" timeOffset="3240">3497 471 251,'0'0'316,"0"0"-7,0 0-6,0 0-5,0 0-15,33-12-26,-11 9-22,13-3-11,4 0-29,-2 1-31,2 4-9,-2-3-23,-9 1-46,2 0-49,-5 1-57,-2 2-57,-3 0-61,-4 0-70,-7 0-259,-9 0-507,15 0 225</inkml:trace>
  <inkml:trace contextRef="#ctx0" brushRef="#br0" timeOffset="3508">3064 359 269,'5'-4'318,"-5"4"-19,0 0-27,0 0-23,0 0-8,0 0-11,0 0-6,12 20-18,-10-3-11,3 2-15,-1 4-11,3 10-28,2 7-3,2-2-16,0 2-11,2-1-14,-1 2-10,0-3-27,0-5-33,-1 1-37,3-1-35,-4 0-38,-2-8-43,0 0-58,-5-1-71,-3-4-234,-2 2-530,-1-5 235</inkml:trace>
  <inkml:trace contextRef="#ctx0" brushRef="#br0" timeOffset="3728">2711 464 169,'0'0'266,"0"0"-14,0 0-18,-1 23-17,4-8-12,0 1-10,5 6-10,2 2-8,-4 1-10,2 6-10,0-4-11,6 6-13,-3 0-4,3-2-12,-6 2-10,5-2-11,-7-6 23,4-2-13,1 0 1,-7 2-20,3-2 5,-1 2-5,-1-1-1,-4-4-13,1 1-1,1-3-8,-6-5 2,-2 1 13,-3-3-10,0 4 2,-4-7-16,-3 4 11,0-4-1,-11-2-3,-1 0-11,-7 0-1,5-4-5,-10-4-9,1 2-1,9-2-4,-1-1-8,4 2-16,-1-1-23,9-2-27,1 0-35,3-2-37,-2 2-38,6-1-37,-2 1-36,2 1-37,10 3-33,-8-13-250,5 8-592,3 5 262</inkml:trace>
  <inkml:trace contextRef="#ctx0" brushRef="#br0" timeOffset="4531">1581 792 116,'-15'-2'264,"2"4"-12,-1-2-7,14 0-5,-19 0 3,19 0-5,-13 0-9,13 0-11,-12 1 3,12-1-10,0 0-10,0 0-19,0 0-16,0 0-19,30-11-9,-4 3 3,0 3-16,10-3-3,8-4-20,-1 4-6,1 3-6,2-1-14,-3 0-3,-2 6 10,-3 2-19,-8 0-7,-7 0-5,3 4-10,-6 2-3,-2-5-4,-4 7 0,-1 0-6,-2 0-6,-3 1-1,1-1 1,0 1-6,-4 3 0,2 1 0,-4-2-4,5-1 5,-4 0-2,3 3-6,2-1 5,2-1-5,-3 0 3,3 0-2,5-4-5,-5 5-11,2-4 14,-1-2 0,9 4-5,-8-2 4,-2-2-4,3 2-1,-3-2 0,-2-5 0,1 4 0,-2-1-4,0-2 3,1-1-4,-1 2 4,-8-5-3,10 4 7,-10-4-5,0 0-3,4 9 5,-4-9-2,0 0-4,0 0 15,0 0-16,-27 14 0,12-10 7,-3 1-2,-9-2-2,2 1 3,-5 2 1,-5-1-4,-3 1 4,0 0 4,-4 0 6,-1-1-18,2 1 7,-5-2 2,-4-2 1,1 0-5,-4 2-1,0-2 2,-1-2 2,-9 3 10,15-3-15,2-3 7,2 3-2,3-5-7,5 0 6,9 2 1,3 0 5,-3-2 0,12 3-2,0-6 6,6 2-9,1-5 5,2-2-2,1-2-1,3 4-4,-1-1 4,3 2-4,0 10-2,0-16 8,0 16 0,2-15-7,-2 15 6,1-11-10,-1 11 2,0 0 0,0 0-6,0-12 4,0 12 3,0 0-7,0 0 7,0 0 0,-22 18 3,8-6-5,0-4-1,-8 3 6,-1 1-6,-2-1 7,1 3-5,-10-1 1,-1-2 2,6-1-3,-5 0 6,7-2-3,-2-3 4,4-1-8,8 0 5,1-2-1,-1-4 4,1 0-3,5-4 3,-2-3-4,5-1 2,2-4 4,1-2-7,0-8 2,5 0 7,5-12-10,-5 1-3,2-3 6,-1 1-1,1 0-2,-4 1 9,-1 3-11,-2 0 2,1 12-3,-3 1-1,-2-3 2,-4 4-3,2 7 6,-3-5-2,-4 0-9,-5 3 13,1 3-7,-7 1 2,2 8-4,-14 2 5,0 4 3,-5-2-6,4 9 3,-3-1 3,1 1-2,3 5 1,0 3 1,0-1 7,-2 3 0,2-1-6,11 0 8,0 1-3,3 2-4,8-7 3,5 0 2,5-2-1,-1 1 4,7-5 0,3 1 3,0-11-2,8 17 8,4-5-1,9-3 1,7-2-3,9-2 2,4-5-3,5 0-4,6-2-1,17-3-38,-2 0-39,-18-2-46,1-1-47,-1 0-24,-1 1-52,-2 3-79,-5 0-82,-3 0-221,-2 4-668,-12 0 296</inkml:trace>
  <inkml:trace contextRef="#ctx0" brushRef="#br0" timeOffset="5449">873 1579 287,'4'4'383,"-4"-4"-20,11 10-30,-5-4-33,-6-6-20,9 4-19,-9-4-33,0 0-16,12 2-18,-12-2-31,0 0-22,11 0-58,-11 0-56,0 0-66,0 0-75,9 0-83,-9 0-92,0 0-147,10 5-473,-10-5 209</inkml:trace>
  <inkml:trace contextRef="#ctx0" brushRef="#br0" timeOffset="5608">1088 1836 323,'0'0'329,"11"9"7,-4-6 16,4-1-37,5-4-36,1 0-26,2-2-46,5-2-65,1-3-57,-1-5-68,6-2-76,-2-7-74,-4-3-91,1-2-147,-6-2-401,-3-13 177</inkml:trace>
  <inkml:trace contextRef="#ctx0" brushRef="#br0" timeOffset="5966">331 303 150,'8'4'344,"-8"-4"2,5 8 13,-5-8-10,0 0-25,0 0-24,11 3-38,-11-3-32,0 0-47,0 0-54,0 0-64,0 0-61,0 0-85,0 0-95,8 5-103,-8-5-140,0 0-453,0 0 201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18T07:26:28.866"/>
    </inkml:context>
    <inkml:brush xml:id="br0">
      <inkml:brushProperty name="width" value="0.15875" units="cm"/>
      <inkml:brushProperty name="height" value="0.15875" units="cm"/>
      <inkml:brushProperty name="fitToCurve" value="1"/>
      <inkml:brushProperty name="ignorePressure" value="1"/>
    </inkml:brush>
  </inkml:definitions>
  <inkml:trace contextRef="#ctx0" brushRef="#br0">1928 289 219,'0'0'259,"0"0"21,0 0-19,0 0 1,0 0-21,-6 30-1,6-10-12,2 5-11,-1 11-15,7 0-21,2 2-11,-4 3-16,3 5-19,-1-3-14,5 16-11,-4 2-12,3-15-5,-3 2-43,2-7-46,2 2-49,-1-1-60,-2-5-89,1 1-73,-5-3-219,2-12-526,-5 0 233</inkml:trace>
  <inkml:trace contextRef="#ctx0" brushRef="#br0" timeOffset="234">1464 359 45,'0'0'309,"1"-20"-7,4 14-13,-5 6-16,2-9-22,-2 9-19,0 0-24,4-6-13,-4 6-5,0 0-9,0 0-10,0 27-6,-3-12-2,0 7-15,-2 1-13,2 10-12,2 0-8,-3 3-15,4-3 1,0 4-16,0 2 5,2 0-4,0-1-13,-1 1-9,1 1-6,-2-3 4,0-3-12,-2 1-7,-1-2-10,-2-6 12,-7 4-15,1-8-4,-2 0 1,0-3-4,-7-1-3,1-2 6,-3-3-8,-2-1-1,2-5 0,0-2-17,0 0 4,1-6 12,4-4-2,-1 0-6,-4-6 16,2-5-14,4-3-7,2-4 5,3-1 18,-2-9-19,5 9-8,-3-11 4,5 11 2,-1-9-2,3 9 12,-1 2-11,0 2-4,0 1-3,1-2 5,-1 7-6,-1-2 7,1 3-2,2-1 6,-4 1-4,4 1 18,-2 3 11,5 8-5,-3-18-2,2 13-16,1 5 15,0 0 1,-4-17-3,4 17-7,-3-6-1,3 6 3,0 0-5,0 0-3,-6-7 1,6 7 0,0 0-1,0 0-5,0 0 0,0 0-18,0 0 19,0 0 2,0 0-4,0 0 2,0 0-2,0 0 8,-8 23-8,8-23-7,-1 8 6,1-8-4,0 0 4,-2 14 1,2-14-2,0 0 0,-3 13 2,3-13 4,5 10-5,-5-10 1,0 10-5,0-10 5,0 0-2,3 17-1,-3-17-3,3 16 0,-3-16 3,6 14 3,-6-14-4,2 12 2,-2-12 9,4 12-8,-4-12-1,4 12-2,-4-12 5,1 19 7,1-13-38,-2-6 30,0 15-1,0-7-2,0-8-2,-8 15 2,5-7-3,0 0 3,-7 2 4,1-3-3,2 3 4,-2 0-1,-2-2-5,-2-1-3,0 1 5,-1-4 11,0 0-11,0-1-1,-5-3 1,3 0 3,-8-3-2,2 1 0,-3-1 2,4 0-5,-2-5 0,1 2 4,-4 0-1,6 3-2,-1-1-5,5 2 5,-1 2 0,1-2-4,4 3 2,0 0 2,3 1 8,0 3-12,2 2 1,1 0 0,1 3-3,0-2 6,5-8-6,7 24 3,-1-10 6,5 5-1,2-1 1,1-1-3,0 1 1,2 3 5,1-2-2,-1 0-1,-3 3 1,3-1-6,-2 0-3,0 1 9,-1 1-2,-4-4 6,2 3-9,-3-2-2,-2 0 0,-1-4 9,0-3-6,-3 2 0,-2-2-6,1 2 8,-2-2-3,1-2 2,-5 3 2,-2-4 5,1 1 5,-3-3 6,-4 2-2,-3-1 5,-4-1 12,-6 0-2,-2-1 0,-10-3 6,-3-2 4,-2 2 2,2-6-8,-3 0 8,0-2 6,-1-4 4,1 0 5,3 1 6,2-5-1,2-3 2,2-3-2,7-1-2,0-5-2,10 8-3,-6-11-1,12 4-11,2 0-4,2-12-5,-1 4-4,9 0-4,2-6-31,1 2-34,3 0-37,0-3-56,7-1-47,4 1-68,5-3-52,-3 6-52,7-1-49,-4 3-374,5-2-835,1 4 369</inkml:trace>
  <inkml:trace contextRef="#ctx0" brushRef="#br0" timeOffset="1224">669 142 26,'6'-9'321,"-6"9"-4,0 0-8,5-8-7,-5 8-29,0 0-27,6-6-22,-6 6-29,0 0-18,0 0-19,0 0-14,0 0-12,11 19-17,-6-9-8,1-2-22,1 7-26,-1-2-32,4-1-25,-1 2-27,0 1-47,1 0-43,-1-3-49,3-1-44,-1 1-232,0-1-476,-3 0 211</inkml:trace>
  <inkml:trace contextRef="#ctx0" brushRef="#br0" timeOffset="1484">1107 0 2469,'9'0'109,"-9"0"-37,0 0-14,14-1 22,-14 1 26,11 3 4,-11-3-1,0 0-10,13 1-15,-13-1-10,0 0-3,10 2-13,-10-2-6,0 0-3,9 5-3,-9-5-10,0 0-34,8 8-43,-5 0-47,-3-8-44,0 24-57,-2-10-49,1 5-262,-5 10-540,1 3 239</inkml:trace>
  <inkml:trace contextRef="#ctx0" brushRef="#br0" timeOffset="1788">179 1909 259,'0'0'352,"0"0"-25,0 0-29,30-8-25,-19 8-25,-11 0-30,17 3-21,-10-1-19,2 1-18,-1 2-15,0-2-12,0 6-18,-2-3-25,1 2-33,-3 1-31,-1 0-31,-1 4-45,0-4-54,-2 4-49,4-8-42,-4-5-234,4 13-463,-1-7 205</inkml:trace>
  <inkml:trace contextRef="#ctx0" brushRef="#br0" timeOffset="1969">746 1970 191,'0'0'356,"10"3"-31,-10-3-26,0 0-22,8 6-28,-8-6-26,0 0-37,0 0-55,4 6-54,-4-6-69,0 0-72,0 0-83,0 0-206,0 11-380,0-11 169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18T07:26:31.244"/>
    </inkml:context>
    <inkml:brush xml:id="br0">
      <inkml:brushProperty name="width" value="0.15875" units="cm"/>
      <inkml:brushProperty name="height" value="0.15875" units="cm"/>
      <inkml:brushProperty name="fitToCurve" value="1"/>
      <inkml:brushProperty name="ignorePressure" value="1"/>
    </inkml:brush>
  </inkml:definitions>
  <inkml:trace contextRef="#ctx0" brushRef="#br0">4514 0 32,'0'0'222,"-1"-16"-13,1 16-9,0 0-13,0 0-5,0 0-6,0 0 3,0 0-8,0 0-12,0 0-4,-21 35-3,20-22-16,2 10-2,1-5-15,-1 5-9,6 2-13,-3-2 28,6 12-14,1-4-8,-2 2-8,1-10-10,4 8-10,-1 5-4,-4-12-8,-2 1-6,-1 6-9,-1-2-3,-5-6-4,0-2-5,-5 4-6,-6-2-1,-2-1-10,-12 3-4,-5-2-6,-8-4-2,-2 1-11,-5-3-8,2-5-3,-3 0-5,-6-3-1,5 0 0,-1-3-7,1-4 3,2-2 1,3-3 2,5 0 5,9-1-1,7-1 1,4-3 7,3 0 0,1-1 2,4 1 1,1-5-3,3 1 2,0 0 2,1-1-3,0-1 3,3 3 1,-1-3-2,-2 1 1,2 1 5,-1-2-1,1 3-3,-4-3 2,-4 1-5,2 0 4,-9-1-2,4 2 1,-7-3 1,-4 0-3,-3-5 5,-4 4-1,4 3 5,5-2-3,-11 0-2,7 5 0,-7-8 4,8 7 1,3-3 10,1 4 4,5 1 3,1 1 6,5 1 4,1 0 3,-1 4-3,10 3 3,-11-12-6,8 6-6,3 6 0,8-15-2,1 5 2,7 0-7,6 1-1,2-6-2,9-1 2,-8 5-3,4 5 0,-6-2 10,1-1 2,0 3 8,-7-1-4,2 4-3,-1-3 1,-3 5-1,4 0 4,-8 1-1,4 1-2,-4 2-8,0-3 1,-11 0 1,20 10 3,-10-6 2,-1 5-3,2-2 14,0 6-16,-3-3 1,3 3 0,-1 2 1,-5-2 4,1 1-1,-3 2-7,0 1 12,-1-1 4,-5-1 20,-2 1-26,5 2-7,-8-3 8,-3 3-8,2-6 10,-3 2-7,-2 5 0,-3-6 0,-1 1 1,-4 0 1,0-3-7,0 1 6,-2-3 5,2 1-6,-5 0-7,1-3-5,-12 3 2,9-2 0,-7 3 3,-4-3-4,10-2-13,0-1 18,5 0-6,-5 0 0,5-3 6,-1-1 1,3 4-5,4-5 4,1 0-2,9 0-9,-4 0 18,13 0 6,-17-2 2,17 2-7,-18-3 5,14-2 1,4 5-10,-13-10 4,8 3-18,-1-1 4,3-2 12,0-3 5,-2 0 1,3-1-5,-2-2 5,-3 5-3,4-6-8,1 1 10,-2 4 0,-1-3-1,3 2-1,-2 1-4,1 0-1,3 3 2,0 9 4,-7-14 6,7 14-11,0 0-1,0-13-2,0 13-4,-3-10-3,3 10-3,0 0 0,0 0-3,0 0 5,0 0-5,0 0 4,0 0-3,0 0-2,0 0 1,0 0-1,0 0 4,3 37-5,-3-37 4,3 17-5,-3-5 6,-1-3-6,4-1-6,-3-8 6,0 17 0,0-9 3,0-8-3,2 12 4,-2-12-3,0 10 3,0-10-7,0 0 4,3 15-1,-3-15-1,0 0-1,0 0 1,-3 9-1,3-9 3,0 0-2,0 0-1,-2 12 6,2-12-5,0 0 1,-5 10 3,5-10-2,-14 8 1,8-5 0,-10 4-3,3 0 2,-1-1 4,-2-1-4,0 1 2,-7 0 1,-7 2 0,-4-2 3,-5 1 3,-5-1 0,-1 0 1,-2 0 2,-5 1-1,4 1 0,-1-2-9,-1-1 9,4 0-1,5-3-1,0 1 0,6-1-2,8 0 1,7-2 2,-1 1-9,7-1 3,0 3-2,1-3 2,2 2-3,11-2 3,-16 0-10,16 0 5,-12 2 3,12-2 1,-19 4-5,4-2-1,4 0-6,-4 1 2,-3-3 8,1 2-2,3-4 0,-10 2 0,6 2 3,1-4 4,0-1-7,1-1 4,-9 4-2,9-6 0,2 2 5,-1 0-10,3-3 8,1 2-1,-4 0-1,6 1 0,1 0-9,-1-2 8,9 6-1,-10-7-2,10 7 0,0 0-1,-14-2 1,14 2-3,0 0-2,-11-6 3,11 6 1,0 0-2,0 0-1,0 0 1,0 0 3,-10-4 0,10 4-8,0 0 7,0 0 4,0 0 2,0 0-4,0 0 4,0 0 4,0 0-7,0 0 4,0 0-2,0 0 0,0 0-6,0 0 2,-4-4-5,4 4-11,0 0-5,0 0-1,0 0 4,0 0 0,0 0 0,0 0 0,1 26 7,-1-26 0,-5 9-1,5-9 7,-3 7-4,3-7 0,0 0 4,-6 8-4,6-8-4,0 0 11,0 0-3,-5 8 1,5-8 7,0 0-5,0 0-10,0 0 12,0 0-6,0 0 3,-6 6-1,6-6 0,0 0 5,0 0-2,0 0 3,0 0-3,0 0 7,0 0 0,0 0 8,0 0 4,0 0-1,0 0 3,0 0 1,0 0-4,0 0-2,0 0-4,0 0 1,-10 4-7,10-4-9,0 0-28,0 0-6,0 0-14,0 0-10,-14 0-37,14 0-8,0 0-20,0 0-19,0 0-13,-11 2 1,11-2 9,0 0 9,0 0 14,0 0 10,0 0 16,0 0 11,0 0 11,0 0 10,0 0 15,0 0 24,0 0 20,0 0 9,0 0 8,0 0 11,0 0 0,0 0 3,0-16-4,0 16 8,0 0 5,-6-12 3,6 12 2,0 0 3,-3-9 4,3 9-2,-4-12 8,4 12-4,-4-17-2,1 4 10,-1 1-3,-2 0-3,3-3-8,-2 0-2,4-3-2,-1 3 16,-1-3-4,0-1 4,-4-3-12,7 0 15,-1 6 6,-6 3 4,4-2-4,3 2-1,0-4-7,0 4-6,0 1 0,0 12-1,-3-14-2,3 14 0,0-13-3,0 13-8,0 0 0,0-15-1,0 15-8,0 0-4,0 0-2,0 0-1,0 0-1,0 0-4,0 0 3,0 0-5,21 21 0,-15-6 1,0-3-1,-1 7-4,6 1 0,-1 1 1,-1 2 2,-1-1-1,-2 1-2,2-5-1,-5 5-4,4-3-1,-4-4 3,-3 1 2,0 4 0,0-6 0,-3-1 1,-4-2-2,-1 5 3,2-7-2,-5-1 1,-2 1-2,-1-2 0,0-2 2,0-1 1,-2-4 0,-1-2-4,-4-1 0,4-3 3,-4-5-3,1 0 1,2-5 2,4 1-2,0-7 0,-2 2-11,8-4 9,-1 3 1,1 1 0,3 4-1,0 1 2,-4 1 1,9 3-2,-5 2 5,-1 0-7,6 8-2,0 0 3,0-15-5,0 15 6,0 0-6,0 0 5,0 0-1,0 0 0,0 0 3,-11 25-7,11-15 3,0-10-2,0 21 1,0-9 1,-2 3 5,2-1-8,-5-2 7,2 1-1,0 0 5,-3-1-8,1 3-2,-5-5 2,6 1 5,-9 1-3,2-4-1,-2-2 3,2 3-8,-1-3 0,0-2 2,-2-2-2,0-2-2,14 0-10,-24-6 12,9-2-3,3-5 2,5-1-2,-6-5 2,5-1 0,-1-3-2,-1-2 6,2 4 1,2-2-1,0 0 0,-2 1 8,4 7-10,1 2 1,0 1 6,0 3 3,1 1 6,2 8 5,-6-14 2,6 14 2,0-9-4,0 9-2,0 0-1,-6-14-10,6 14 2,0 0-2,0 0 3,0 0-1,0 0 3,0 0-4,0 0-3,0 0-4,14 35 8,-11-22 4,3 9 0,4-4 15,-5 0-5,1 2-1,2 3 14,-2 0-5,-3 0 3,12 0 0,-9-2-3,3 4 0,-4-2-5,5 1 0,-4-1-8,-1 2 1,7 6 2,-7-6-5,1-2 5,-6 2-6,4 1-1,-1-6-1,-3 8 1,-3 4 0,-1-8-4,-2 1 0,-5-2 1,-3 0-1,0-2 1,-13 4-2,0 0 1,-11-4 1,3 4-3,-1-9 2,-7-2-2,5-2-2,-6-1 2,-3-2-1,4-6-3,-5-6 3,1-6 2,-8 2-2,-7-6-1,10-4-8,-22-13 6,4-1 1,5-12 1,4 2-2,-6-5 1,6-2-5,2-2-6,-2 0-10,10-4-15,8-4-13,13-1-19,10 0-26,10 11-32,9-14-62,12 0-66,6 23-69,16-17-87,10 4-387,11 4-859,9 3 380</inkml:trace>
  <inkml:trace contextRef="#ctx0" brushRef="#br0" timeOffset="2566">2716 1529 81,'-8'4'323,"8"-4"-20,-11 4-28,11-4-25,0 0-29,0 0-13,0 0-9,0 0-19,44-17-16,-8 9-12,6-4-18,3 2-16,-2-1-9,6 1-13,-3-3-21,-3 3-35,-2-2-43,-5 3-44,-11 0-57,-1-3-43,-4-2-80,-10 2-173,-1-3-434,-7 1 192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18T07:26:28.360"/>
    </inkml:context>
    <inkml:brush xml:id="br0">
      <inkml:brushProperty name="width" value="0.15875" units="cm"/>
      <inkml:brushProperty name="height" value="0.15875" units="cm"/>
      <inkml:brushProperty name="fitToCurve" value="1"/>
      <inkml:brushProperty name="ignorePressure" value="1"/>
    </inkml:brush>
  </inkml:definitions>
  <inkml:trace contextRef="#ctx0" brushRef="#br0">0 0 162,'0'0'249,"0"0"-27,0 0-28,0 0-22,0 0-40,0 0-49,0 0-46,0 0-62,0 0-86,0 0-76,0 0-200,0 0 89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18T07:26:36.776"/>
    </inkml:context>
    <inkml:brush xml:id="br0">
      <inkml:brushProperty name="width" value="0.15875" units="cm"/>
      <inkml:brushProperty name="height" value="0.15875" units="cm"/>
      <inkml:brushProperty name="fitToCurve" value="1"/>
      <inkml:brushProperty name="ignorePressure" value="1"/>
    </inkml:brush>
  </inkml:definitions>
  <inkml:trace contextRef="#ctx0" brushRef="#br0">817 706 224,'0'0'265,"0"0"-8,0 0-14,0 0-16,0 0-17,-56 2-1,33-6-12,-7 4-16,3-1-15,1-1-2,-4 0 2,5-1-3,1 0-2,7-1-4,3-2-16,4 3-6,4-4-13,1-1-13,5 8-11,8-23-9,-1 11-12,10-1-11,3 0-11,12-7-5,6 7-1,-5 3-1,-4 3-9,-2 1 10,-1 0-16,0 2-8,-3 3-2,1 1-8,-7 0 5,-5 1-5,0 3 5,-1 0 0,-4 0-9,-1 4-4,-6-8 9,1 13-4,-1-13 1,-14 18 4,0-7 7,-3 3-5,-7 1 4,-11 3-6,2 0 2,1 0 0,1-3-5,-7-1 3,8 3-9,1-5 6,-4 0-5,9-1-1,10-5-2,0 2-5,3-1 1,5-2 10,-1 0-9,7-5-1,-6 12 2,6-12-7,17 9-5,-2-2 6,8 0-15,4 1 3,3 1 2,-6 3-9,12 1 11,1 2-1,-3 1 1,1 6 1,0-4-2,1 4 0,-4 2 2,-2-3 3,-5 2 5,-4-4-3,-9 0-5,-1-1 4,0 3 0,-1 0 5,-4 2-4,-6-2-1,0 2 2,-6 1 3,-2-5 1,-8 4 15,-1-1-19,-7 7-2,-7-4 4,-4-2 3,-6 0 1,0-4-3,0-1 4,-1 3-7,-2-7 8,-2-3 1,2-1 20,-6-1 13,4-3 8,-2-2-5,-1-1 4,5-8 1,0 3 10,3-6-3,3-1 11,0-3-5,1-7 1,4-2 6,8 0 1,3-5-7,1-4-4,9-3-10,4-2-1,5 0-5,6-5-28,0-3-36,8-1-37,6-14-43,-10 12-52,10 5-49,-3-2-62,7-1-58,-1-1-73,4 4-242,1 0-692,12-15 306</inkml:trace>
  <inkml:trace contextRef="#ctx0" brushRef="#br0" timeOffset="586">532 26 160,'-3'-6'336,"3"6"-41,-11-10-17,11 10-6,0 0-7,-3-10-20,3 10-19,0 0-31,0 0-11,0 0-19,0 0-22,0 0-7,28 15-21,-15-7-69,-4 2-22,6 1-51,-1 5-49,-5 5-65,-1 2-57,3 8-243,-8 5-477,1-1 211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18T07:26:34.141"/>
    </inkml:context>
    <inkml:brush xml:id="br0">
      <inkml:brushProperty name="width" value="0.15875" units="cm"/>
      <inkml:brushProperty name="height" value="0.15875" units="cm"/>
      <inkml:brushProperty name="fitToCurve" value="1"/>
      <inkml:brushProperty name="ignorePressure" value="1"/>
    </inkml:brush>
  </inkml:definitions>
  <inkml:trace contextRef="#ctx0" brushRef="#br0">0 424 142,'0'0'282,"0"0"-14,0 0-17,0 0-27,0 0-16,0 0-15,17-39-11,-10 20-14,7-3-11,0-8-5,3-1-11,4 0-9,0 0-12,-4-4 16,7 2 2,-1 4 10,6 6-36,-2-1 4,6 4-6,-8 6-10,5-3 6,8 7-8,-3 1-12,-5 3-8,-5 5-14,2 2-1,3 5-18,-5 3-56,-1-1-51,11 13-58,-5 0-70,1 1-74,-4 3-299,11 2-609,-3 0 270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18T07:26:34.694"/>
    </inkml:context>
    <inkml:brush xml:id="br0">
      <inkml:brushProperty name="width" value="0.15875" units="cm"/>
      <inkml:brushProperty name="height" value="0.15875" units="cm"/>
      <inkml:brushProperty name="fitToCurve" value="1"/>
      <inkml:brushProperty name="ignorePressure" value="1"/>
    </inkml:brush>
  </inkml:definitions>
  <inkml:trace contextRef="#ctx0" brushRef="#br0">21 145 14,'0'0'255,"0"0"-3,0 0-5,0 0-1,0 0-6,-11-3-4,11 3-11,0 0-6,0 0-11,0 0-2,0 0-15,-10-5-13,10 5-9,0 0-6,0 0-25,0 0-14,25-10-6,-7 5-8,12-1-12,8-4-2,3-2-32,6 1-7,2-1-37,0-3-68,0 7-87,0-7-127,-6 5-310,0 1-619,-7-5 274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18T07:26:08.265"/>
    </inkml:context>
    <inkml:brush xml:id="br0">
      <inkml:brushProperty name="width" value="0.15875" units="cm"/>
      <inkml:brushProperty name="height" value="0.15875" units="cm"/>
      <inkml:brushProperty name="fitToCurve" value="1"/>
      <inkml:brushProperty name="ignorePressure" value="1"/>
    </inkml:brush>
  </inkml:definitions>
  <inkml:trace contextRef="#ctx0" brushRef="#br0">9038 766 22,'5'-18'141,"-5"18"-8,0 0-3,0 0-8,5-6 2,-5 6-6,0 0-2,0 0 0,0 0-6,0 0 1,0 0-3,0 0-6,0 0 0,0 0-5,0 0-4,0 0-3,3-7-3,-3 7-7,0 0-2,0 0-4,0 0 0,0 0-4,0 0-3,0 0-2,0 0-3,0 0-3,0 0-5,0 0-1,0 0-1,0 0-3,0 0-3,0 0-2,0 0-3,0 0-8,0 0 1,3-10-5,-3 10 0,0 0 0,0 0-6,0 0-1,0 0 0,0 0 8,0 0 11,0 0-2,0 0 0,-14 29-7,11-21-1,3-8-1,-6 21-4,1-6-4,0-3 23,0 1 0,-3 5-7,4-1 2,-1-1-8,0-3 0,4 2-1,-3 2-6,4 3-2,2 0-5,-2-6 1,3 1-1,2-3 2,3 1-5,1-3-2,1 0 3,-2-2-3,3 1-3,5-3 0,-5-2-3,3-2 2,-1 0 1,1-1-6,3-2 5,-4-1-2,3-2-3,1 0 0,-3-2-3,2 2 2,1-5 1,-4 3 3,1-2-1,-1 1-3,4-1 2,-12 1-4,6-4 3,-3-3 11,-2 0-2,-3 0 1,2-5-1,-5-4 4,-1 2-4,-3 1 6,0-4-7,-3 0-3,-1-1 8,1 2-2,0 1 2,-1 2 3,0-3-4,4 3 3,-4 4-2,3 1 4,-3-1-9,3 4 2,-1-1 1,1 3 1,-1-1 4,3 5-2,3 6 6,-10-13-8,6 9 14,4 4-16,-13-5-9,13 5 12,-13 0-8,13 0 4,-28 5 7,15 1-8,-3 2-4,-4 4-1,-1 0-18,1-2 15,-1 2 3,1 2-11,-2-2 2,0 4 9,1-5-9,2-2 5,-3 3 8,0-1 8,-2 3-23,0-3-6,-1-4 12,1 3 2,5-3-5,0-1-1,5-4-6,-10 2-10,6-4-9,3 0-31,-5 0-33,-2-5-34,-4 2-42,1-1-38,1 0-55,2-4-52,-5-1-229,5-2-584,6 5 259</inkml:trace>
  <inkml:trace contextRef="#ctx0" brushRef="#br0" timeOffset="1229">7543 679 201,'0'0'215,"0"0"-4,0 0-10,-7 4-6,7-4-8,0 0-8,0 0-11,0 0-12,0 0-5,0 0-14,0 0-7,0 0-8,0 0-5,0 0-13,0 0-8,0 0-4,0 0-9,6-31-4,-6 31-7,12-13-6,-4 2-6,2-1-6,4 0 0,3-3-3,1 0-8,-1-1-7,4 2 12,-1 2-5,-1 0 0,0 1 6,-5 3-4,2 2-3,-3-1 3,1 1 4,-1 2-6,-4 0-1,-1 0-1,5 0-3,-5 2-3,-8 2-2,19-3-8,-19 3 3,17 3-7,-7-3 2,-1 2 8,2 2-12,0-2 2,3 4-8,4-2 8,-6 2-3,1 2 3,3 0 1,0 0-4,-4 0 6,4 4-1,2-5 3,-1 6-11,-1-4 0,4 0 2,-1 1 3,-1-3 4,-4 3-3,-2-4 0,4-1-2,0 1 8,-3 0 7,1 0-18,-1-1 2,-6 1-1,5-2-8,-3 3 2,1-1 2,1 4-7,-2-3-3,1 1 9,-4 2-13,0 3 12,0-1-4,-1 2-4,-2-1 15,5 0-14,0 0 0,-1-2-5,-1 1 8,0-1 1,2-2-4,0-3-1,3 2 3,-3 0-1,3-3-5,-2-3 8,4 2-5,3 0 6,-10-4-4,5 3 11,2-3-17,-13 0 9,19 0-4,-11 0-5,-8 0 4,0 0 5,17 0 4,-17 0-9,10 0-1,-10 0-12,8 5 4,-8-5 0,0 0 2,-21 16 7,7-10-8,-13 4 4,-6 3 2,-7-2 0,2 5-2,-4-4 9,-1 1-8,3 0 3,-1 3-2,-3-4 2,0 1-1,0-2-2,-1 2 0,1-2 0,-2 2 5,0-6-7,-1 1-1,1-2 0,0 0 3,1-1-9,-4-1 7,3-2 3,-5-2-5,5 0 9,2 0-6,-6-3 0,8 0 3,4 0-2,12-1-1,2 0 0,-1-2 1,1 1-3,-1-3-1,7 2 8,-4-3-16,8 1 17,1 0-2,-3-3 0,7 3-6,-5-5 7,4 2-7,2-5 5,0 2 0,-1-4 0,3 4 4,-4-6-7,4 5 5,3-1 1,-5-6-3,3 1 0,2-1-5,-3 3 4,4 4-9,2 1-5,-3 1 11,-3 3 6,4-1-4,-1 1 2,3 10-2,-8-15 3,6 9-3,2 6-18,-8-9 3,8 9 6,-12-6 10,5 2 2,7 4-9,-19 2 0,19-2 6,-25 6 8,14 2-13,-6-1 4,1 1-7,-5 5 8,6 6 4,-4-3-8,-2 3 2,4 1 1,1-2-2,0 3 3,3-3 0,2 6-3,2-4 6,6 0-6,-5-4 6,5 2 3,4-4-4,2 2 13,4 0-8,2-1-1,9-2 6,2 0 3,2-1 5,5-2-8,13-3-4,-2-1 5,1-3 2,-1-2-6,0-2-2,-11 0-2,3-1-18,-5-1-35,-1-1-21,-12-2-68,0-1-46,-6-1-54,-5-1-56,-1 9-63,-14-22-214,-2 7-617,-6 1 273</inkml:trace>
  <inkml:trace contextRef="#ctx0" brushRef="#br0" timeOffset="2176">6608 891 54,'-8'4'232,"8"-4"-8,-11 7-14,1-5-11,4 4-12,-5 3-10,-2-5-14,-4 4-5,3-2-11,-7-1-11,4 3-13,-4 0-10,1-2-10,-2 0-9,-2 5-7,2-5-8,-3-2-12,-2 1-2,-2-2-8,-7 4-5,-1-5-4,14 0-3,-1-2-7,5-2-2,-1 2 4,5-2 2,4-2 0,2 0 5,-2-3-7,4-3-3,3-5-3,2 1-3,2-1-5,5-3-1,3-3-2,4 0-2,6 0 0,5-6 10,0 2 9,-6 11 23,4-3 2,-1 6 2,-3-1-1,-1 4 8,2 1 6,-7 0-4,6 3-10,-6-1-9,-1 2 5,4 1-13,-14 2-5,16 5 8,-8 3 0,-2 2 1,2 3-2,-2 4 9,-3 5 0,5 1-4,-6 0 0,1 10-3,-2-9-5,-1 11-8,2-2-4,0 3 1,4-2-6,-1 1-5,-1 2-2,1-1 3,0 1 0,0-4-3,-2 4-8,0-5-2,0 2-2,-1-3-8,-4-2-8,-1-8-2,-5 0-7,0 4-2,-6-2 0,-10 2 3,2 0-4,-5-4 16,-6 0-17,1-2-11,-5-5-19,-8 2-16,-2-5-24,-21 4-20,-2-5-17,4-4-20,-2 1-13,19-2-33,2-1-76,2-6-353,7-3-670,18 3 296</inkml:trace>
  <inkml:trace contextRef="#ctx0" brushRef="#br0" timeOffset="2723">7341 1737 135,'-8'2'287,"0"1"-25,8-3-32,-11 5-18,11-5-22,0 0-20,0 0-18,0 0-31,14 19-41,-6-15-36,0 0-41,-8-4-42,10 6-49,-10-6-61,5 11-120,-5-11-290,0 0 128</inkml:trace>
  <inkml:trace contextRef="#ctx0" brushRef="#br0" timeOffset="3042">5625 770 236,'-13'-3'242,"-3"0"-16,-1 3-19,-8-4-15,3 6-12,-5-2-12,6 4-13,7 0-15,-3 2-6,1 3-14,3 2-6,-3 0-7,4 2 22,4 0-8,3 0-11,2 4-3,4-1-8,3 2-7,5 5-7,5-3-7,4-1-9,2 1-9,15 1-5,-5 1-4,5-3-9,3-2 2,-2-2-10,-3 0-4,4-5-3,-10-2 2,-4 1-4,-1-3 0,-4-1-5,-6 0-3,-1-2-2,-4-2 4,-7-1 0,8 5 2,-8-5-4,0 0 0,-29 10 8,-9-3-16,-9-1 4,-1-2 3,-18 6 0,-2-4-3,16 1 1,-16-5 6,13 2-4,7-2-6,-1 0 2,2 0 2,3-2-2,4-2 9,4 0 1,10 0 0,3-5 7,10 1 6,-1-2 5,3-4-13,1-8-4,2-2-3,8-3-4,-3 0 0,8-8 3,0-1-3,0 0-3,6 1-1,-5-2-1,-3 10-4,3-11 2,-2 11 1,-1 4-6,-2-2 3,-4 2-3,-2 1-1,-1 3 6,3 2-5,-3-1-3,-5-3 3,-4 2 2,3-2-1,-3 7-2,-2-1-1,-7-1 1,2 3-1,-5 1-2,1 3 9,-1 3-2,-10-1 3,1 6 1,-2 3-4,-3 7 6,0 4-8,3 1 11,3 1-7,-3-1 3,3 6-2,-1 0 3,4 1-5,9 2 17,2-6 8,7 0-3,5 2 8,-3-2-6,9-5 2,-3 1 6,9 0 10,3-1-3,9 3-1,-3-5-4,6 1 4,7-3-3,11 5-5,-1-8 3,13-2-11,-6-4 5,6-4-5,4-3-7,-2-2-4,-1-4-8,26-4-5,-30 4-20,3-7-32,-4-1-45,-6-1-49,-3 0-46,-15 4-35,6-10-35,-17 8-33,1-2-18,-6 0-295,-7 0-653,-5-3 289</inkml:trace>
  <inkml:trace contextRef="#ctx0" brushRef="#br0" timeOffset="3740">4557 67 56,'0'0'275,"0"0"-9,0 0-13,0 0-14,3-10-9,-3 10-12,0 0-3,0 0-11,0 0-7,0 0-11,0 0-10,0 0-1,0 0-35,11 23-4,-11-23-24,3 16-9,0-9-4,0 3-15,2-3-7,-2 5-10,0 2-22,0-1-31,-3-4-26,4 3-32,-4 1-35,0-4-38,3 5-39,0-6-46,-3-8-52,2 12-197,1-7-488,-3-5 216</inkml:trace>
  <inkml:trace contextRef="#ctx0" brushRef="#br0" timeOffset="3961">4963 126 3005,'3'4'124,"-3"-4"-66,9 6-27,-9-6-11,7 6 27,-7-6 1,0 0 5,8 3-12,-8-3-6,0 0 4,0 0-8,11 1-5,-11-1-3,0 0 0,0 0-7,0 0-6,0 0-13,0 0-16,6 9-22,-6-9-40,0 0-46,0 0-59,-14 21-62,7-15-240,7-6-528,-8 12 234</inkml:trace>
  <inkml:trace contextRef="#ctx0" brushRef="#br0" timeOffset="10844">3657 922 121,'0'0'182,"0"0"-7,0 0-10,0 0-7,0 0-5,0 0 2,-31-11-5,20 20-2,1 0 2,-10 4-15,2 3-6,4 0-10,-3 3-9,1 1-5,2 0-15,-1 1 2,3-2-5,1 0-6,4 4-7,-1-3-1,8 2 1,0 0-2,0-1-4,5 1-7,1-4-6,1 3-1,4-3-7,1-1-5,0-2-6,2-2 2,2-2-2,-2-5-8,-3 0-5,6-1 10,-1-2-4,-2-1 1,-3-1-4,5-4-2,-2-2-6,-3 0 5,7-5-7,-1-2 4,-1-2-9,-2-5 0,4-2 4,-4 0-6,3-10 1,-4 3-4,1-6 2,-8 4 0,2 5 2,-5 6 3,1-1 3,-4 5 0,-4-2 1,4 17 2,-4-27 2,-3 15-8,1 1 4,0-2 0,-2 5 2,-2-2 4,10 10 4,-14-11 1,8 7-2,-5-2 14,-2 4-23,2-1 8,11 3-6,-20-5 4,2 4-3,1 1-6,4 1 1,-6-1 7,-1 5-7,4-2-2,2-1 3,-10 5-1,0 1 7,4 1 1,-3 4-3,-3-3-1,-4 7-2,4-2 2,-7 1 0,5 1-5,-6 2 0,0-2 7,-1-2-9,3 4-3,-1-3 0,9-4-5,-1 1 5,1-3-3,4 3-4,-1-6 1,7-1 0,-2 0 3,-1 0-1,6-4-3,1 1 1,-1 0 4,0-3 0,11 0-10,-16-6 11,9 2 5,0-6 4,-2-2 3,7-2-7,-1 0 13,-3-6 2,3 3-2,3-8-6,0 2 2,-4-2-6,4 2 7,0 1-15,0-3 4,4 2-2,-4 2 1,0-1-3,0 7-2,3-1 2,-3-1 2,0 0 7,0 17-11,-3-28 11,-1 16 3,4 12 10,0-17 0,0 17 4,-3-12 0,3 12-9,0 0-7,0 0 5,-1-18-2,1 18-8,0 0 4,0 0-3,0 0-1,0 0-11,0 0 18,0 0-6,-13 42-4,8-30 1,2 2-1,0 1-3,3 0 1,-3 2-2,3-3 1,-3 0-4,-1 1 4,4 2-4,-3-5 1,3 3 2,3-1 0,-3 1 1,0-3-2,4 1-1,-4-4-1,3 5-4,-3-3 0,0-1 3,0-10 0,0 21 4,0-12-2,-7 1-4,4-2 1,-5 2-4,2 2 5,-5-3-1,-6-1 2,7 0-1,-4-1 0,0 1-7,1-3 8,-1-2-3,1 4 0,-1-5-1,0 0 2,14-2-1,-24-2 4,4-4 0,2 3-6,4-3-2,-3-2-1,1-1 5,-2-1-5,4-2-5,-3-5 8,2 1-5,3-2 0,1 0 1,-2-1 0,5 3 1,2 5 2,-2-4-2,2 6 13,-1-2-12,4 4 0,3 7 11,-5-13-12,5 13-1,-6-11 1,6 11 5,0 0-7,-6-7 1,6 7 3,0 0-6,0 0 1,-21 7 2,10-1 3,2 4-3,-5-1 9,-1 0 0,1 4 6,1-4-14,-1 1 1,-3 0 2,1 4 1,-6 2 8,1-6-11,1 3 0,-4-4 3,0 1-2,-2-3 2,0 0-2,-1 1-3,-11-3 6,8-2-10,5-2-1,-2-2 4,-1-2 2,4-2-6,0-3 3,4 2 8,-1-2-2,4-5 1,-4 0 7,9 3-10,1-4 4,1-1 4,5 2-2,2-3-12,3 3 6,0 13-1,7-30 8,4 16-4,1-3 2,9 1 2,-1 6 10,6-3 1,-3 4 6,3 1-4,-1 4 2,0-1-1,-4 0 1,-1 2-1,-2 3-2,-6 3 0,6 1 1,-4 0 0,0 2-1,-4 4-3,1 3-13,3 3 14,-8 1-3,1 3-1,-1 2 8,-1 4-3,-2-4-2,-3 3 1,3 9-3,0-3-9,-6 3 11,0-8-4,3 0-2,0-1 0,-8 1 4,2 0 0,-1 0-5,-1-2 0,-1-1 2,-4 2-3,2 0 2,0-4-4,-3 2 0,-2-2-1,-1-1 3,-4-1-4,-4 2-3,-5-2-7,-3-2-6,1 0-4,-9-2 2,3-4-22,-9 1-14,1-5-10,-5-1-21,5-1-14,-1-1-13,1-2-14,5 0-18,2-2-41,10 0-35,5-8-76,4 0-96,6-1-196,1-4-636,8-5 281</inkml:trace>
  <inkml:trace contextRef="#ctx0" brushRef="#br0" timeOffset="12331">2677 389 216,'18'0'245,"-1"-3"9,1 0-9,8-2-8,12-2-11,-3 2-13,6-2-14,-3-3-18,6 1-10,1-1-22,-3 1-16,-1 3-17,-4 0-4,-9 2-17,-1-2-13,2 2-22,-6 1-33,-9 0-38,-1 1-45,-5 2-43,-8 0-58,0 0-60,0 0-187,0 0-437,0 0 194</inkml:trace>
  <inkml:trace contextRef="#ctx0" brushRef="#br0" timeOffset="12549">2284 448 2563,'0'0'117,"0"0"-55,0 0 12,0 0 50,-5-17 29,5 17 6,0 0 0,0 0-20,3-14-17,-3 14 4,0 0-23,8-10-11,-8 10-1,7-6-12,-7 6-11,0 0-11,0 0-1,7-7-8,-7 7-11,0 0 2,0 0-53,23 7-39,-23-7-38,7 7-36,-7-7-38,7 11-58,-6-6-61,-1-5-302,7 13-633,-7-13 280</inkml:trace>
  <inkml:trace contextRef="#ctx0" brushRef="#br0" timeOffset="12840">1370 439 183,'0'0'188,"-7"-7"-8,7 7-5,-15-6 9,9 4 1,6 2-1,-25-2-5,12 2-1,-1 2-7,-4 2 0,1 2-1,-2 2-8,-5 3 3,4 1-12,3-1-12,-1 0-16,7 1-7,5-1-13,-1 1-15,6 2-3,2-1-10,6-1-2,4 3-10,8 1-7,3-2-7,11 2-7,-1-4-5,2 3 0,0 0-9,0-3-1,-7-3-2,-6 1-4,1 0-1,-9-1 1,-1 2-6,-1-3 3,-8 1-7,-3-9 4,0 22 0,-6-8-1,-14 3-6,-15 2 5,-6-1-4,0 0 1,-12-2 3,-10 4-9,11-6 0,-14-2 0,1 3-2,13-9 0,4 1 0,-1-2 2,5-4-2,9-2-4,9-1 4,2-4 0,8-2-4,0-2 3,2-7-1,4-6 2,-1 0-1,5-9-6,3-3 6,3 0 0,2 11 0,5-11-6,1 2 0,-5 6 6,1 2-5,-4 1 1,-4 2-1,4 1 4,-7-2 1,2 2-3,-3 2-1,-6 0-4,4 5 8,-2 1-9,-3 3 9,-5-1-6,-1-1 0,-1 4 5,2 0 2,-4 3 2,0 3 4,-4 2-13,-1 2-4,-2 4 5,4 2 1,-8 5-2,10-3 4,-10 5 1,3 2-6,2 2 4,2 1 0,6-4 7,3 0-9,0 5 11,6-4-5,-4 3 16,3-3 6,4-3-9,2 5 2,3-4-3,4 0 8,2 1-9,3-2-1,4-2-4,3-2 11,3-1 5,8 0-4,6-2-18,9-5 4,2-2-4,6-2-1,-1-2-6,3-5-10,-1-3-32,0-3-28,0-1-37,-8-1-41,0 0-41,-8-4-66,-2 1-77,-11-1-199,-9-2-578,2-1 256</inkml:trace>
  <inkml:trace contextRef="#ctx0" brushRef="#br0" timeOffset="13441">0 176 2875,'0'0'42,"-11"3"10,11-3-28,0 0 24,0 0 9,0 0 31,0 0 6,0 0-6,37-20-10,-15 9-5,1 1-3,12-8-19,0 3 5,1 0-10,4-1-5,-1 0-29,-1 4-40,3 2-50,-6 1-54,1 1-63,10 0-74,-13 3-247,7 1-558,4 2 246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18T07:26:40.242"/>
    </inkml:context>
    <inkml:brush xml:id="br0">
      <inkml:brushProperty name="width" value="0.15875" units="cm"/>
      <inkml:brushProperty name="height" value="0.15875" units="cm"/>
      <inkml:brushProperty name="fitToCurve" value="1"/>
      <inkml:brushProperty name="ignorePressure" value="1"/>
    </inkml:brush>
  </inkml:definitions>
  <inkml:trace contextRef="#ctx0" brushRef="#br0">28 0 239,'0'0'291,"0"0"-15,0 0-15,0 0-20,0 0-29,0 0-15,0 0-22,0 0-19,0 0-31,0 0-49,0 0-61,-27 13-74,27-13-82,-1 8-203,1-8-373,0 0 164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18T07:18:54.07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10193 787 135,'0'0'183,"0"0"0,0 0 1,0 0-5,0 0-8,0 0-4,0 0-12,0 0-11,0 0-11,0 0-10,0 0-5,0 0-11,0 0-7,0 0-5,0 0-7,0 0-5,0 0-4,0 0 2,0 0-1,0 0 6,0 0 7,0 0 0,0 0-9,0 0-9,14-33-7,-14 18-5,2-2-4,-2-3-8,1-8-4,3 0 5,0-1-4,-2 1 0,0-4 1,-2 7-3,0 0 0,0 7 18,0-2-9,-2 8 6,4 1 4,-2 11 5,-2-20 1,2 20 5,-2-15 0,2 15-4,0 0 0,-2-19-7,2 19-4,0 0-14,0 0 7,0 0-6,0 0 2,0 0-5,0 0 6,0 0-6,0 0 3,0 0-3,4 45-3,-4-27-7,6 11 1,3-4 12,-1 3 3,-1 4-7,4 5 4,3 1-7,1 2-14,0 2 7,8-2 0,-8 1-4,-2 0-4,4 3-2,-4-7-2,1-7-4,-1-4-9,2-2-32,-4 0-41,2-1-49,-1-7-65,-7 5-74,1-7-78,2 1-67,-3-1-279,-3 0-730,-2-5 323</inkml:trace>
  <inkml:trace contextRef="#ctx0" brushRef="#br0" timeOffset="642">9747 611 11,'0'0'214,"-9"-12"-5,3 4-2,-2-2-7,3 1-5,-5-2-10,1-4-15,-1 3-10,-1 0-14,0-1-5,-1 0-11,1-1-10,2-6-8,-10 2-4,4 1-3,3 1 14,5-3-1,-5 4-6,5 3 8,1 2 6,4 2 5,2 8 0,-11-15-20,11 15-12,-2-10-13,2 10-10,0 0 1,-11-11-14,11 11-3,0 0 10,0 0 6,0 0-7,0 0-4,0 0-6,9 44-5,-1-30-20,-5 2 30,7 3 1,-1-1-6,5 4 0,-5 1-5,6 1-3,-2 0 3,2 0-7,1 1-5,1-2-2,0 1-4,2 0-3,-14 0 1,16 1-8,-6-2-2,0 1-1,-1-3-2,-7-2-1,6 4-4,-5-6-2,3 1-2,-7-1-4,2 0 3,-1-1-2,-1-3-1,0 1 3,-4-1-2,4-4 2,-4-9-3,-10 26-1,3-12 11,-7-3-10,5 1 4,-4-4-8,-2 2 4,-2 2-8,1-7-19,-2 2-25,1-5-21,-4 2-33,2-6-38,-2-2-30,-7-5-41,9-1-58,4-3-73,-10-1-306,8 1-695,6-2 307</inkml:trace>
  <inkml:trace contextRef="#ctx0" brushRef="#br0" timeOffset="1247">8599 806 124,'0'0'235,"-2"-14"-13,2 14-9,0 0-14,2-18-10,-2 18 0,8-15-6,-8 15-11,6-17-3,-3 10 3,-3 7-8,4-13-8,-4 13-7,6-9-11,-6 9-6,0 0-13,7-11-10,-7 11 2,0 0 1,12-4-2,-12 4-3,17-2-17,-17 2-5,26 0-6,-13-4-3,8 3-11,0-3-2,0 2-3,11-4-9,-2-3 1,4 0-11,8 0 1,-8-1-4,0-1-5,-2 0-2,-3 2-20,-1 2 11,-11 2-2,2 0-1,-4 2-1,-6 1-5,-9 2-1,21-2 1,-21 2 0,15 5 0,-15-5-2,10 12 4,-5-7-6,-1 5 4,-4-10 1,0 20 0,0-9-9,0 0 4,6 0-5,-6-11 4,2 20-4,2-6 0,-3 1 6,3-5-10,4 5 8,-4-2 3,3 0-9,-3 0-1,2 0 6,1-4-3,-1 3-4,1 0 4,3-1 12,3 1-15,-2-2 0,-1 0-1,-1-3 2,-1-1 2,5 3-4,-3-1 0,1-3 0,-3 0-3,1 2 7,0-4-3,-3 4-6,-6-7 9,17 11 3,-9-5-5,-3 2-5,5-1-2,-10-7 4,4 13 2,3-4-5,-3-1 0,0 0-8,3 0 17,-7-8-2,2 22 0,0-14-2,-2-8-3,2 17 7,-2-17-3,4 8 13,-4-8-12,4 8-7,-4-8 9,0 0-9,0 0-1,0 0 10,0 0-3,3 9-7,-3-9 4,0 0-1,0 0-1,0 0-3,0 0 5,0 0-3,0 0 1,0 0 8,0 0-20,0 0 14,0 0 3,0 0-3,0 0 8,0 0 2,0 0-7,0 0 9,0 0-13,0 0 1,4 12-6,-4-12 16,0 0 12,0 0-2,0 0 3,0 0 1,0 0-5,0 0 5,-17 5-6,17-5 0,-21 3-4,10-1-9,-6 1 8,-4-2 2,6 1-1,-10-2-7,-3 4 3,-2-3 0,-2 1-4,-6 3 5,-2-2-5,-5 2 2,-4-1-1,3 2-1,1-1-5,1 1-3,1 2 4,1-2 8,10 4-2,-4-3 10,6-5-4,0 0 5,11-1 1,-2 4-2,2-5-2,0 0 7,2 0 12,2 0-7,15 0 5,-25-6-4,12 4-5,2-3-1,-1 1 6,-1 2-3,13 2-4,-21-11 0,12 8 3,-6-5-7,2 2-2,1 3-3,1-2 2,-2 2-4,-8-2-1,11 3-2,-5-6 1,-2 3-5,4 1-3,-6 1 7,8-3 0,-6-1-4,7-3 3,-3 1-4,2 1 2,-3-2 1,1 0 3,2-1 0,0 0-16,-1-2 12,3 1-2,-4 4 2,5-2 1,-3 1-5,1 0 3,3 3-1,-5-2 1,3 1-14,9 7 12,-15-13 0,9 10 1,-5-4-7,11 7 4,-15-6 0,1 4 3,14 2-4,-24 0-1,24 0 5,-25 3-4,8 4 0,2 0 1,2 2-3,-4 0 2,2 2-1,-4 0 1,11-1 2,-7 3-3,7 0 2,-5 1-1,4 1-1,3-2 4,0 2-11,3-2 11,3 2-3,-4 3 1,8-3 0,-4-2 3,9 3 1,-5-3-4,3 2-2,5 0 3,-5 0 0,7-4 2,-1 4 2,0-2 1,6-2-4,-2-2-1,2-1 2,0-3-2,2 0-1,-3 0 1,3-3 3,8-1-2,-12-2 2,3-4-4,-3 3 3,-5-1 0,7-1-1,-6 1 0,-2-3-2,3-1 5,3-3-6,-8 3 2,2-4-20,-3 2-4,1 1-23,-5-1-17,0-2-27,4 2-29,-8 9-33,0-21-42,-8 9-47,2 2-42,6 10-34,-21-17-30,3 10-245,2-1-640,3 3 284</inkml:trace>
  <inkml:trace contextRef="#ctx0" brushRef="#br0" timeOffset="2375">7972 1136 51,'-21'-1'243,"21"1"3,0 0-3,0 0-4,0 0-6,0 0-13,0 0-5,0 0-13,0 0-14,0 0-16,0 0-14,-17 0-15,4 4-15,-1 3-18,-1 5-13,-2-2-11,-15 5-3,7 0-12,-9 2-3,-2 1-11,-5 5-2,9-8-13,5 0 0,-3 0-3,0 0-5,1 0-8,1-3-1,3-5-3,5-2 2,-1 1-4,8-2-4,-3-1 1,-1-1 5,4-4-1,13 2 13,-22-7-4,12-1 5,1 1-8,-3-4 0,5 0 10,7-5 1,-4-1 18,0-3 16,-5-3 11,9-3-5,-4 0-7,0 0 1,-3-3 5,-7-9 2,11-2-11,-7 1-4,-5-2-9,2-1 2,0-5-14,-6-5 0,-2 4 4,0-4-14,2-1 2,2 5-4,-8-4-3,8 0 0,6 7 0,-10-1 3,2 9 4,4-2-1,0 4-2,-2 5-1,8 5-2,1 2-4,1-2-6,1 8 2,-5-1 0,11 1-2,-8 4 1,4-2-7,-1 3-2,5 12-3,-4-16-25,4 16-34,-4-17-50,4 17-45,0 0-44,11-12-46,-11 12-64,21-5-69,-21 5-294,30 5-717,-30-5 318</inkml:trace>
  <inkml:trace contextRef="#ctx0" brushRef="#br0" timeOffset="3206">8951 1537 10,'0'0'269,"0"0"1,0 0-5,0 0-6,0 0-1,0 0-6,0 0-15,0 0-14,0 0-4,0 0-11,0 0 8,0 13-13,0-13-24,0 0-15,10 18-15,-10-18-14,9 10-16,-1-5-45,-8-5-52,11 12-48,-7-6-58,-4-6-71,5 14-79,-5-14-86,0 13-166,0-13-526,0 0 233</inkml:trace>
  <inkml:trace contextRef="#ctx0" brushRef="#br0" timeOffset="3801">6610 1054 171,'0'-11'192,"0"11"-1,0 0-8,0 0-5,-24-12-4,24 12-8,-17-7-10,5 4-24,3-2-10,-8 3-2,-2-1-10,2 3-3,-8-2-6,4 2-8,-7 2 5,3 3-4,1 1-3,-4 5 0,3 0-6,0 2-2,-1 2-6,1-1-6,5 7-3,-3 1 3,6-1-7,7-1-3,3-4-9,7 1-4,0 2-6,4-2-1,9 0-2,4-3-3,7 1-5,9-2-3,12-2-1,0 0-2,8-2-2,-7-5-6,7 1-1,-4-2 1,-4-1-5,-11-2-1,-5 1 1,-5 1 1,-3-2-4,-4 2-1,-6-2-1,4 2-3,-15-2 1,14 1 0,-14-1 5,3 10 1,-3-10 10,0 0 7,-28 27-3,0-12 3,-10 5 6,-6 3 5,-5-3 1,-6 2 1,6-1 7,-4 0 0,4-7-6,0 1 1,0-2-5,-6-4 3,13-3-5,10-5 8,-4-1 0,2-3 4,10-9-1,-5-2-6,5-10-7,3-10-5,-7-4-3,7-3-4,0-5 1,8-2-7,1-6 8,1 2-7,9 2 2,-5 0-9,3 2 0,0 2 4,-4 3 0,3 6-7,-3-4 4,4 15-9,1-1 5,-7 1-1,6 4-4,-3 3 5,-6 1-1,5 3-4,-5-2 0,-2 2 0,5 0 0,-5-1 1,2 1-3,-2 3 1,-2 2 1,0-2-8,0 1 7,-2 0-2,-6 8-2,4-2 2,4 4-2,-15-3-2,2 4 8,-2 4-11,0-1 12,1 3 3,3 3-14,-4 4 6,2-1-2,5 3-1,-3 0 10,3-3-7,4 9-3,-3-4 4,5-2-2,6 7 2,-1-6 3,-1 6-7,2-2-2,5 5 5,1-5 5,5-2 5,-6 6-3,8 2-1,-3-5-4,3-5 0,3 4 2,-3-1-6,8-4 10,-6-2-7,2 0 3,3 0 0,1-4-3,5-4 8,-2 3-2,14-4-2,5-4-2,2-9 1,14-4 1,-1-6-3,1-1 0,3-3-1,-4-2-18,4-3-13,-3 4-15,-1-4-12,-9 5-21,-8 3-31,-3 0-27,-4 2-33,-8 3-35,-2 1-41,-1 2-40,-10 1-288,0 11-622,0 0 276</inkml:trace>
  <inkml:trace contextRef="#ctx0" brushRef="#br0" timeOffset="4607">5205 32 196,'0'0'275,"-9"-12"-6,9 12-1,-8-9-7,8 9-16,0 0-10,-7-11-25,7 11-22,0 0-13,0 0-17,0 0-21,0 0-12,0 0-15,0 0-7,0 0-13,0 0-13,15 30-5,-6-23-2,-1 3-18,-1-2-17,-3 2-16,6 0-28,-3 0-21,3 2-37,-3-4-41,1 0-38,1-2-52,-9-6-42,15 6-189,-15-6-465,14 0 206</inkml:trace>
  <inkml:trace contextRef="#ctx0" brushRef="#br0" timeOffset="4812">5619 107 174,'10'6'237,"-6"1"-15,-4-7-12,11 10-17,-11-10-18,9 7-21,-9-7-13,8 8-16,-8-8-16,7 9-39,-7-9-58,0 0-83,-7 24-95,7-24-99,-8 19-285,8-19 126</inkml:trace>
  <inkml:trace contextRef="#ctx0" brushRef="#br0" timeOffset="6173">4526 326 67,'0'0'75,"0"0"-5,0 0-4,0 0-3,0 0-3,8 8-8,-8-8 12,0 0-16,0 0 4,0 0-5,6 6 12,-6-6-6,0 0 9,0 0 1,0 0 7,0 0 4,0 0 4,0 0 3,0 0 8,0 0 1,0 0 6,0 0 2,0 0-4,0 0-3,0 0-6,0 0-5,0 0 0,0 0-5,0 0-6,-14-33-7,7 24-6,7 9-2,-8-22 3,-1 7-10,-4 1 7,5-6-4,-3 8 7,1-5 7,3 4 1,-5-2 14,3 0-6,1 5 14,1 0 11,1 3 7,6 7-7,-11-13 0,11 13-12,-8-10-5,8 10-2,-9-5-12,9 5-7,0 0 7,-4-10-30,4 10 6,0 0-6,0 0 12,0 0-1,0 0 3,7 40 9,-1-23 4,5 8-7,1 1 4,-7 3-5,11 14 6,1 0 0,-6 6 1,6 1-7,4 0-6,-8 5-19,6-2 14,6-3-10,-8 0 0,3 4-3,-3-6-2,-2 1-30,-1-6-22,3 0-31,2-6-40,-10-7-24,-5-6-29,0-1-34,-1-5-38,-3 0-48,4-3-49,-11-8-261,7-7-622,0 0 276</inkml:trace>
  <inkml:trace contextRef="#ctx0" brushRef="#br0" timeOffset="6663">4061 311 171,'-4'-11'193,"4"11"3,-7-13-7,-1 8-6,8 5-4,-7-13-3,1 5-10,6 8 3,-11-17-3,9 8-7,2 9-9,-12-15-10,9 8-1,3 7-5,-8-15 2,8 15-3,-4-16-2,2 8-12,2 8-17,0-19 3,0 19 12,0 0-2,0-18-5,0 18-3,0 0-16,0 0-5,-3-12-14,3 12-5,0 0 9,0 0 3,0 0-13,0 0-7,0 0-6,13 37-1,-6-21 19,-3-2 2,6 3-9,-3 0-10,1 4-3,5 2-8,-2 1 4,6-1-9,-3 2 5,5 0-27,-6-1 14,8 4-5,-4-1-1,-6 1-3,6-2-1,-2 1-1,2 2-2,-7-6-7,-7 4 0,1-2 5,-4-2-10,0-3 1,-7 2 2,1-1-5,-5-1 0,-6 0-4,0-3 10,-4 3-9,-4-5 0,-3-2-3,3 0 0,-7-6 1,4 0 0,-3 0 12,-1-2-9,4-3-18,7-2 2,0 1 16,1-1-5,-1 0-8,6-1-18,1-1-22,14 2-28,-15-5-24,15 5-29,-13-4-38,13 4-49,-11-8-65,11 8-43,0 0-283,0 0-661,0 0 293</inkml:trace>
  <inkml:trace contextRef="#ctx0" brushRef="#br0" timeOffset="7167">3180 811 16,'0'0'223,"2"-13"-1,-2 13-5,9-19 0,-9 11-8,4-2-4,-4 10-16,8-20-13,-4 10-8,1 1-12,3-6-17,-1 2-3,3 0-6,1 1-10,2-1-5,-1 1-14,1 3 0,0-4-7,2 3-8,-1 4-6,-7 0-9,14 2-8,-6 0-7,6 1-5,-4 1-5,4 2 6,-1 2-16,-1 0-4,0 3-2,4 3 0,-6-3 1,4 3-7,0 1 3,-3 0-8,1 0-5,0 3 4,-2-1-5,4-1-1,-4 2-1,4 1 3,-2-1-3,-2 1 0,-6-3-3,10-1 1,-4 1-1,0 0-4,-2-2 1,-2 5-1,-1-4 6,1 1-7,0-2 2,-1-1 2,-1-2-6,2 0 4,-5 1-1,-1-2-1,-7-4 0,17 7 0,-17-7-4,10 6 2,-10-6 2,7 7 2,-7-7 0,0 0-1,0 0 1,0 0 3,-20 17-7,-1-8 5,-11 0 5,-4 8 0,-6-2-4,0 1-8,-3 1-24,0 0 2,-4-2 7,3-7 2,1 7 7,-1 0 8,1-7 1,-4-1-1,5-2 11,10-2 4,10-3 0,-5-3 1,-5 0 2,6-2 2,0-1-5,11 0 12,-12-4-4,8-2-4,4 4 4,6-2-4,-6 0 3,2 1-3,2-2 3,1-1 2,-1 2-4,6-5-1,3 2-3,-2-2 5,2 2-5,-3 2-6,7-7 1,-6 8-5,6 10 12,-8-15 8,8 15-6,-3-10-4,3 10-4,-4-10 4,4 10-9,0 0 3,0 0-2,-13-5-1,13 5-1,0 0-2,-17 22 1,9-9-2,4 0-5,-3 6 20,-3-3-17,3 3 4,-6-3-5,1 1-1,-3 3-1,2-3 4,0-2-5,1 0 9,-9 3 0,1-1-7,-9-1 3,5-2-1,-8-2 1,-6 1-3,4-3 3,-12-2 1,-3-1-4,6-6-3,-3-1-3,10-4 17,2-1-11,-4-10 0,-7-4 0,5-1 3,14 2-3,7-2 1,2-3 0,0 3-1,9 3 2,3 0-5,7-3 9,1 5-10,1-3 6,4 1-1,13-8 7,-1 5-7,-6 10 9,14-3 13,-3 1-2,3 5 0,-7-1-2,-4 6 7,7 1-7,-5 2-4,0 1 1,2 6-1,-2-4-7,-4 3 2,4 2-2,-2 3 1,-2 0 1,-4 1 1,3 6-5,-3-1 10,-2 5-4,1 2-1,-4 5 3,-3 0-3,-3 3-3,0 6 2,-5 3 0,-1-2-7,-5 0 0,-3-3-6,1 2-2,2-2 8,-1-7 3,3-3 3,-6-2-7,2 0 8,-1 2-9,-5-6 7,2 1-4,0 1 9,-5-3-13,-1-3-6,-2-2 7,-3 2-10,0-4 4,-14-1-9,2 1-6,6-5-5,-9-3-8,-1 2-29,12-2 0,-9-2-27,3-1-34,6-4-34,0-1-46,1 3-53,5-8-74,-4 6-260,7-1-639,4-1 283</inkml:trace>
  <inkml:trace contextRef="#ctx0" brushRef="#br0" timeOffset="8239">2743 1622 155,'0'0'346,"0"0"-10,0 0-12,0 0-17,0 0-14,0 0-17,0 0-10,0 0-36,0 0-21,0 0-24,0 0-12,0 0-28,0 0-7,0 0-3,0 0-6,10 6-8,-10-6-37,7 17-5,-3-9 8,0 4-13,-4-2 1,7 3-15,-3-1-22,2-1 15,1 0-6,-3 0-25,-2 1-40,2-5-38,-4-7-34,6 14-34,-6-14-48,5 9-61,-5-9-55,0 0-280,0 0-615,0 0 272</inkml:trace>
  <inkml:trace contextRef="#ctx0" brushRef="#br0" timeOffset="8477">3154 1622 184,'0'0'277,"0"0"-6,7 3-1,-7-3-2,10 10-8,-10-10-24,0 0-18,0 0-24,3 10-17,-3-10-24,0 0-6,4 10-27,-4-10-51,0 17-49,2-4-52,-2 0-58,2 2-70,0-3-92,-2-12-137,0 21-420,0-10 186</inkml:trace>
  <inkml:trace contextRef="#ctx0" brushRef="#br0" timeOffset="9053">1584 804 261,'0'0'276,"0"0"-5,-7-12-12,7 12-14,-10-7-12,10 7-13,0 0-13,-13-8-14,13 8-16,-11-5-15,11 5-18,0 0-15,0 0-3,0 0-19,0 0-6,0 0-8,-4 30-12,4-30-4,7 24-8,1-9-5,-2 0 10,3 5-22,2 3-8,-7 2-1,4 0-3,-5 4-4,-1-6-4,-2 5-8,-3-1 4,-5-2-5,6 3-6,-11-4-3,2-1-2,1-5 7,-5 2-5,-2-6-5,6-2 0,-6-3 0,0-2 3,0 0 8,-2-2-13,-2-7 1,0-3-29,-7-5 5,3-6 3,4-3 7,-11-9-2,8-7 7,-5-2 5,5-5 0,7 2 3,0 0 0,1-3 4,7 13-2,0 3 12,-3-3 8,5 5-2,-1 5 3,2 6 0,-1-2 13,3 4-15,0 3 6,-3-4-6,1 0-6,-2 5 5,1 0-3,-3-4-10,1 3 4,1 3-9,-5-1 6,-2-1-8,0 1 6,-6 4-5,4-1-2,-6 4-5,5 0 4,-5-2-3,2 0-1,-5 4 6,-5 2-2,-1 1-5,6-1 2,-3 4 0,3-1-3,-3 6 6,-1 4 0,2-2-3,1 1-4,1 3 0,5-3 1,-2 4 1,8-5 6,4 0-4,-2-2-1,-1 1 1,7 3-4,-3-4 8,5 2-3,1-3 2,2-2 3,2-10-1,2 17 6,-2-17 1,11 15 9,4-9 7,1-1-5,3-1-2,9-8-2,0 1 1,3-5-2,8-3-4,7-4-5,-1-1-3,0-3-13,1-2-34,3 1-44,-4 2-37,-1-1-43,-3 2-37,-10 4-60,3 5-64,-12 1-268,3 2-642,-4 7 284</inkml:trace>
  <inkml:trace contextRef="#ctx0" brushRef="#br0" timeOffset="9809">1331 1590 215,'0'0'265,"0"0"3,0 0-3,0 0-9,2 18-12,-2-18-17,0 0-14,-2 20-22,2-20-9,0 18-14,4-6-19,-4 0-10,-4 3-14,4-15-14,2 23-9,-2-13-10,3 5-13,-3-6-3,6 1-10,-6-10-22,6 16-20,-4-9-32,-2-7-32,2 13-42,-2-13-51,0 0-49,5 10-64,-5-10-223,0 0-507,0 0 225</inkml:trace>
  <inkml:trace contextRef="#ctx0" brushRef="#br0" timeOffset="10025">1546 1631 118,'0'0'290,"0"0"-6,10 4-5,-10-4-11,0 0-18,0 0-22,0 0-22,11 3-19,-11-3-19,0 0-16,0 0-19,2 10-41,-2-10-41,0 0-37,11 10-53,-11-10-50,4 8-46,-4-8-54,0 0-189,10 4-410,-10-4 181</inkml:trace>
  <inkml:trace contextRef="#ctx0" brushRef="#br0" timeOffset="10349">366 185 105,'0'0'263,"0"0"-10,-7-7 6,7 7-16,0 0-17,0 0-10,0 0-17,0 0-17,0 0-14,0 0-21,0 0-14,-8-8-13,8 8-16,0 0-6,0 0-10,0 0-12,0 0-3,0 0-7,19 32-11,-13-22-4,0-2-6,-1 2-9,7 2-24,-5-2-16,1-1-33,3 0-44,-2 1-51,-1-3-55,3 3-70,-3-5-163,-2 0-455,-6-5 201</inkml:trace>
  <inkml:trace contextRef="#ctx0" brushRef="#br0" timeOffset="10589">779 265 254,'9'4'295,"-9"-4"-4,0 0-8,8 3-14,-8-3-21,0 0-22,0 0-21,0 0-24,0 0-21,0 0-57,0 0-67,9 5-79,-9-5-84,2 12-100,-2-12-132,0 0-390,0 0 173</inkml:trace>
  <inkml:trace contextRef="#ctx0" brushRef="#br0" timeOffset="11391">1597 1653 115,'0'0'179,"0"0"-3,0 0-8,0 0-4,0 0-2,12-22-4,-12 22-2,0 0-6,5-11-10,-5 11 5,0 0-17,0 0-13,0 0-9,0 0-14,0 0-3,0 0-10,-34 15-11,27-5-3,-1-5-8,3 2-8,5-7-4,-14 11-5,9-4-3,5-7-3,-6 10-6,6-10 0,0 0-4,-8 13 0,8-13-4,0 0 0,0 0-5,-3 7-2,3-7-14,0 0-21,0 0-29,0 0-31,0 0-64,15-37-45,-13 22-209,1 0-432,-1 2 191</inkml:trace>
  <inkml:trace contextRef="#ctx0" brushRef="#br0" timeOffset="11866">90 1243 30,'-5'18'169,"5"-18"-8,2 17-7,-2-17-7,3 16-10,1-7-12,2-1-9,3 1 1,1-1-10,3-3-11,-13-5-1,21 8-10,-2-6-6,-8-1-11,-11-1-1,26 0-10,-12-1-1,-14 1-7,24-2-6,-11-1-2,-13 3-7,23-3 0,-15 1 2,1-3-11,-9 5-2,13-10 1,-13 10-4,4-13-5,-4 13 0,-2-12 6,2 12 0,-15-14 1,4 9 6,0-1 0,1 1-3,1 0 5,-7-2-4,3 4 2,2-4-4,11 7-2,-25-6-3,14 6-3,11 0-1,-15-6-9,15 6-27,0 0-26,-19-1-41,19 1-35,0 0-43,-8-8-187,8 8-380,-3-11 169</inkml:trace>
  <inkml:trace contextRef="#ctx0" brushRef="#br0" timeOffset="12178">83 913 58,'-15'-4'214,"15"4"-11,-17 0-12,17 0-16,-17 4-14,9 2-13,8-6-14,-15 10-2,7 2-15,6-4-3,2-8-10,-1 15-11,1-15-7,3 15-12,3-7-1,-6-8-8,11 7-6,-11-7-7,15 2-4,-15-2-6,23-3-3,-11-1-1,-12 4-6,17-10-2,-10 5-4,3-3 0,-3 1-3,-7 7-5,10-15 1,-10 15-15,0-13 0,0 13-5,0 0 0,-12-18-15,3 12-36,1-2-33,8 8-39,-15-10-51,4 8-183,11 2-389,-15-6 172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18T07:26:37.608"/>
    </inkml:context>
    <inkml:brush xml:id="br0">
      <inkml:brushProperty name="width" value="0.15875" units="cm"/>
      <inkml:brushProperty name="height" value="0.15875" units="cm"/>
      <inkml:brushProperty name="fitToCurve" value="1"/>
      <inkml:brushProperty name="ignorePressure" value="1"/>
    </inkml:brush>
  </inkml:definitions>
  <inkml:trace contextRef="#ctx0" brushRef="#br0">4 0 200,'0'10'368,"0"-10"-33,-1 15-11,1-15-8,-2 8-20,2-8-27,0 0-29,0 14-24,0-14-30,0 0-28,0 0-32,3 8-33,-3-8-36,0 0-37,0 0-48,8 9-56,-8-9-59,0 0-64,6 4-250,-6-4-496,0 0 220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18T07:26:37.814"/>
    </inkml:context>
    <inkml:brush xml:id="br0">
      <inkml:brushProperty name="width" value="0.15875" units="cm"/>
      <inkml:brushProperty name="height" value="0.15875" units="cm"/>
      <inkml:brushProperty name="fitToCurve" value="1"/>
      <inkml:brushProperty name="ignorePressure" value="1"/>
    </inkml:brush>
  </inkml:definitions>
  <inkml:trace contextRef="#ctx0" brushRef="#br0">23 0 142,'0'0'404,"-11"4"-49,11-4-30,0 0-36,0 0-29,-11 1-24,11-1-26,0 0-57,0 0-57,0 0-63,0 0-74,0 0-71,0 0-83,0 0-165,0 0-389,34 3 173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18T07:28:54.808"/>
    </inkml:context>
    <inkml:brush xml:id="br0">
      <inkml:brushProperty name="width" value="0.15875" units="cm"/>
      <inkml:brushProperty name="height" value="0.15875" units="cm"/>
      <inkml:brushProperty name="fitToCurve" value="1"/>
      <inkml:brushProperty name="ignorePressure" value="1"/>
    </inkml:brush>
  </inkml:definitions>
  <inkml:trace contextRef="#ctx0" brushRef="#br0">264 700 12,'0'0'211,"0"0"-11,0 0-5,0 0-6,-13 0-1,13 0 0,0 0 9,0 0-1,0 0-7,30-22-9,-14 13-12,8-5-13,6-5-8,4-2-13,7-4-12,4 3-6,-4-4-3,17-7-14,4-3-10,0-3-7,-2-1-9,3 2-4,-5 1-32,7-3-3,-11 1-5,1-1-3,-12 11-3,9-11-7,-17 13 3,4 4-4,-10 0 1,-9 7 5,1 1-1,-9 5 11,-2 4 5,-4 0 12,-1 1 16,-5 5-10,0 0-8,0 0-5,-27 17-3,-1 5 16,-10 4 0,-19 15 8,0-4 3,-6 5 0,1 2 3,-1-4 9,1 4 2,1-1-4,-3 2-6,1-2-6,-3 5-4,6-2-9,-5 0-2,8 2-6,-1-4-2,1-2-4,3-1-2,16-12-3,0-1-7,3-1 0,2 0 4,1-7-6,10-5-7,5-2-1,4-5 1,2 1-8,3-3 5,0-2 2,4 0-8,4-4-1,0 0-1,0 0 1,0 0-2,25-19-4,-4 4-1,7-7 4,7-4 4,4-3-6,12-13 1,3 3-4,-2-3 7,5-3-1,1 2-3,2-2 2,-6 1-9,8 4 7,-4 0-8,-4 3-4,-12 8 1,15-5 0,-19 9 2,2 0 5,-4 0-3,-1 7-1,-11 3-3,-1 4 5,-7 5 4,-2-2-2,-6 2-1,2 1 2,-1 2 4,-9 3-2,10-5 8,-10 5-5,0 0 5,0 0-1,0 0-3,0 0 2,-29 19-4,9-4 16,-12 5-5,-9 3 3,0 4 3,-14 11 0,-9 0-3,4 3-1,2-5 6,-4 6 5,1 4-1,2-3 17,1-3-1,5-2-8,12-7 0,5-5-3,4 0-5,4-4-3,7-7-2,7-2-4,-2-4-29,8-1-36,-1-2-40,3-2-49,6-4-36,0 0-50,0 0-56,0 0-75,0 0-350,28-31-763,-17 18 338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18T08:13:37.491"/>
    </inkml:context>
    <inkml:brush xml:id="br0">
      <inkml:brushProperty name="width" value="0.15875" units="cm"/>
      <inkml:brushProperty name="height" value="0.15875" units="cm"/>
      <inkml:brushProperty name="fitToCurve" value="1"/>
      <inkml:brushProperty name="ignorePressure" value="1"/>
    </inkml:brush>
  </inkml:definitions>
  <inkml:trace contextRef="#ctx0" brushRef="#br0">38 528 78,'0'0'138,"0"0"-7,0 0 3,0 0-12,0 0-7,0 0-8,0 0-8,0 0-6,0 0-13,0 0-9,0 0-5,0 0 12,0 0 0,0 0-6,0 0-2,0 0 1,43 4-6,-19-3-2,6-1-4,11 0-2,6-1 0,9-3-2,16-2 2,7 0 5,-4 1-3,0-3-2,3-3-1,-4 1-3,-1 1-1,-8 7-3,1-1-2,-15 2-4</inkml:trace>
  <inkml:trace contextRef="#ctx0" brushRef="#br0" timeOffset="482">1010 30 1644,'-17'6'38,"3"-1"12,4-2-16,-4 0 4,0 2-3,4-3-2,-1 4-11,2-5 3,9-1-7,-18 3 7,9-1-5,9-2-6,-11 3 1,11-3 0,0 0-8,-16 3-5,16-3 1,0 0-6,-11 1-1,11-1-9,0 0 6,0 0-1,0 0-5,0 0 3,0 0-5,0 0-2,0 0 3,0 0 2,0 0-3,0 0-3,0 0 9,0 0-13,0 0-1,0 0-4,0 0-16,0 0-8,0 0-3,0 0-14,0 0-6,16 17-6,-16-17-17,0 0-24,0 0-83,0 0-220,0 0 98</inkml:trace>
  <inkml:trace contextRef="#ctx0" brushRef="#br0" timeOffset="1068">345 123 58,'0'0'153,"0"0"-10,0 0-13,0 0-17,0 0-7,0 0-6,0 0 0,0 0-12,0 0-4,0 0 3,0 0 4,0 27-8,0-12-7,-2-1-7,1-1 1,2 5-6,-1 3 3,0 1-7,2 2-1,0 12-5,-1-11-3,5 9-2,1 0-7,-1 0-2,2 3-2,0-1-3,5-1 5,1 3-8,-6-3 6,1-1-12,1 0-4,-1-1-1,-1 0-1,-2-10-1,2 2-2,-5-1-3,1 0-2,-1 1 1,0-2-4,-1-2-3,-2-6-16,1 2-19,-4-5-10,3 1-11,0-5-11,-6 2-10,6-10-15,-10 13-22,10-13-25,-6 3-42,6-3-99,0 0-295,0 0 131</inkml:trace>
  <inkml:trace contextRef="#ctx0" brushRef="#br0" timeOffset="1454">1010 0 253,'-27'12'138,"-1"3"-7,-7 5-13,-1 0-6,-2 3-13,8 2-13,-6 0-6,-2 0-7,4 2-9,-3 2-4,-1-4-8,0 8 0,-3-3-10,4 1 3,-2 0-5,1 1-2,3 2-4,2-2-5,-5 2-7,6-4 5,5 1-5,-3-3-4,5 0 3,1-1-5,7-7 1,-3 1-3,2-2-3,4-3 1,1 0 0,2-2-4,2-4-1,-2-1 2,1 1-8,1-1-5,4-3-14,-5 0-6,7 2-5,3-8-11,-11 8-13,3-5-19,8-3-9,-12 6-10,12-6-36,-15 0-77,15 0-221,0 0 97</inkml:trace>
  <inkml:trace contextRef="#ctx0" brushRef="#br0" timeOffset="1831">392 70 102,'-7'20'145,"7"-20"-4,0 16 10,0-16-9,0 17-5,4-5-9,-1-1-2,1 3 6,3 3-13,-3-2-9,5 6-2,-4-1-5,4 0-12,1-4-6,1 8-6,2-2-6,4 5-4,0-4 9,-2 0-12,2-2-7,7 7-5,-10 3-6,3 1-2,7-5-6,-7 2 1,1 1-8,5-3-7,-5 6-1,5-5 2,-5-1-4,2 2-6,4-2-13,-6 1-5,-1-8 7,-3 1-7,4-3 1,-3-1 0,0 2 0,-3-4 2,-1-3-1,-1-1 5,1-1-7,-8-3-24,5 4-6,-5-6-19,3 1-12,-6-6-17,3 10-20,-3-10-33,0 0-38,0 0-162,-12 7-360,1-5 159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18T08:13:40.651"/>
    </inkml:context>
    <inkml:brush xml:id="br0">
      <inkml:brushProperty name="width" value="0.15875" units="cm"/>
      <inkml:brushProperty name="height" value="0.15875" units="cm"/>
      <inkml:brushProperty name="fitToCurve" value="1"/>
      <inkml:brushProperty name="ignorePressure" value="1"/>
    </inkml:brush>
  </inkml:definitions>
  <inkml:trace contextRef="#ctx0" brushRef="#br0">4 104 24,'0'0'101,"0"0"-9,-14 0 0,14 0 0,0 0-2,0 0-6,0 0-6,0 0 1,0 0 11,0 0-22,0 0-2,37-5-6,-22 4 6,4 1-11,6-3-4,-1 1-3,4 2-7,10 2-4,-8-6 3,8 0-3,-2-1 8</inkml:trace>
  <inkml:trace contextRef="#ctx0" brushRef="#br0" timeOffset="2174">298 0 2631,'0'0'6,"-18"0"3,18 0-5,-16 2 1,16-2-2,-11 0 1,11 0 0,0 0 1,-14 4-14,14-4-8,0 0-17,0 0-12,0 0-24,0 0-28,0 0-36,0 0-37,0 0-178,0 0-378,0 0 168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18T07:19:07.19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87 15 19,'0'0'223,"0"0"-21,0 0-12,0 0-11,0 0-13,-44 11-11,37-6-7,-1 2-9,8-7 0,-11 16 2,7-7-8,-4-4-10,8-5-8,-1 12-7,1-12-5,-4 13-10,4-13-7,0 0-7,2 14-9,-2-14-6,0 0 0,7 7-5,-7-7-3,0 0-7,0 0-2,0 0-4,32-16-7,-32 16 0,8-9-4,-1 0 2,-7 9-4,6-9-4,-6 9-1,6-16 1,-6 16 7,2-15 4,-2 15 0,0 0-8,2-14-2,-2 14 1,0 0 0,-8-14-2,8 14 2,0 0-9,0 0 3,0 0-4,0 0-1,0 0-6,0 0 4,-4-12-4,4 12 0,0 0 0,0 0-3,0 0-2,0 0 1,0 0-25,0 0-30,0 0-42,0 0-48,0 0-54,0 0-57,0 0-240,0 0-530,0 0 235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18T07:19:07.57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127 62 208,'-17'0'256,"2"0"-22,-2 2-15,2 1-16,0 3-11,3-4-7,3 5-20,1-2-7,1 3 1,7-8-14,-6 18-11,6-18-12,4 18-13,-4-18-9,13 9-12,-1-2-8,1-6-8,0 3-3,2-4-8,4 0-13,4-4 5,-8 1-9,0-2-6,0-2-4,0-2-3,-3 2-2,-5-1-4,1-2 5,-1 2-8,-3-3-2,0 0-3,-4 11-2,-4-21 3,-4 13 0,3-2-4,-1 0 1,-3 3-2,9 7-8,-21-11-15,8 9-35,-4 4-46,0 4-65,-6-1-76,-4 9-254,-5 1-526,-6 7 233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18T07:25:33.064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10461 234 159,'0'0'212,"0"0"-6,0 0-14,0 0-10,0 0-10,0 0-12,0 0-7,0 0-9,0 0-7,0 0-10,0 0-8,0 0-5,0 0-7,0 0-5,0 0-3,0 0 5,0 0-2,0 0 4,0 0 6,0 0-11,0 0 21,0 0-8,0 0 0,0 0-11,0 0 3,0 0-5,0 0-11,0 0-2,0 0-4,0 0-7,0 0 1,30-25-8,-17 19-6,2 2-18,3-1 17,4 3-4,3-6-2,2 4-2,0 0 9,0-1-1,3 4 1,-3 1-5,0-3 0,0 3-1,-2 0 2,3 0 0,-4 3-1,0-2-9,-7-1-5,0 2-2,2 1 4,4 1-3,3 1 3,-10 2-16,8-2 7,0 1-6,-1 0-1,3 2 0,8 1-1,3 1-5,-10-4-5,9 2 3,-1 5-5,-2-1-2,-6-5-1,8 5-4,-9-4 5,9 3-3,-13 3-1,2-5-3,-5 1 1,1 2-1,3-3-1,-11 3 2,2-3-1,4 0-1,2 1-2,-5-2 2,-3 0-2,1-1-1,-2 0 0,5-2-1,-5 4-2,-2-4 3,-1-1-5,0-2 4,-8-2-2,10 6 1,-10-6-1,11 2 2,-11-2-4,0 0 0,0 0-8,0 0 3,0 0-8,-43-10 11,15 10-4,-10-4 6,8 1 1,-10 3-7,-4 2 7,-2 1-6,-3-1 4,-2 0 0,2-1 0,-17 1-1,16 4 4,-20 1-1,18-1 6,0 1-3,-15 1-1,17-1 1,-2 1 1,-1-4-5,-15 0 0,18 1 4,2-2-1,7-1 4,0 1-7,2-3 1,-1 2 1,17-2-2,-3-2-1,9 2 2,0-2 3,2 1 0,6 1 1,9 0-8,-19-2 5,19 2 2,-18-3-6,11 0 2,7 3-7,-12-10 0,8 3 4,4 7 0,-8-12-2,5 6 5,3 6 0,-5-16-1,5 16 1,-3-13-1,1 4-1,2 9 5,-3-12-3,3 12 3,-6-11 0,6 11-4,-5-8-1,5 8-1,-8-6 0,8 6 3,-11-5-4,11 5-3,-14-2 1,14 2 5,-21 7-4,7-4 2,-2 3-1,0 3 6,2 1 1,-3 1 3,3-2 6,-1 7 4,0-5 4,0 4-1,6 0 4,1-2 2,0 2 2,2 0 3,3-3-8,-1 7 3,3-7-4,1 1 1,3-1-8,5 1 5,-2-3 0,15 0-7,2 1 0,3-1 1,4-6 0,6-2 2,-1-2-3,3-4-1,-3 0 0,-9 0-3,1-4-3,-3 2 5,0-4-4,-7 3 0,-3 0-1,-4 3-4,2-8-20,-5 6-33,-7 6-33,11-13-49,-8 5-52,-3 8-50,0 0-57,0 0-79,-19-15-79,5 11-265,-4 0-775,18 4 344</inkml:trace>
  <inkml:trace contextRef="#ctx0" brushRef="#br0" timeOffset="898">10009 591 57,'-14'-1'325,"14"1"-21,0 0-1,-11-4-12,11 4-11,0 0-26,0 0-35,-14-2-9,14 2-35,-21 3-3,5-3-20,-3 6-16,3-4-24,-3 0 2,-4 0-17,-3-2-7,3 7-13,-3-6-2,0 1-13,-1-2-6,3 1-8,3 2-2,4-2-3,1 1-1,-7-2-7,8 0-15,15 0 31,-22-2 16,22 2 4,-19-1 9,19 1 4,-12-6 10,12 6 8,-16-10 2,9 3 14,7 7 0,-11-24-2,8 9-6,0 1 2,2-7 1,-4 0-4,2-3 0,-1 0-8,0-1-9,-3-8-4,3 2-8,-4 0 3,0-2-9,3 0-5,-3 0-8,3 10-6,1 0-1,-4 1-14,2 2 1,-1-1 0,4 5-1,1 1-6,-1 0-8,3 15 2,-4-18-19,4 18-37,-4-15-32,4 15-44,0 0-50,15-13-61,-6 11-60,-9 2-72,25 5-88,-7 0-358,7 7-857,-1 0 380</inkml:trace>
  <inkml:trace contextRef="#ctx0" brushRef="#br0" timeOffset="1350">10922 950 148,'12'2'313,"-12"-2"4,0 0 11,9 0 0,-9 0-12,0 0-30,10 2-24,-10-2-21,15 4-24,-8-4-28,2 4-17,-9-4-14,14 6-21,-6-4-41,-8-2-45,14 5-53,-14-5-50,10 0-40,-10 0-44,0 0-55,0 0-54,0 0-229,0 0-513,0 0 228</inkml:trace>
  <inkml:trace contextRef="#ctx0" brushRef="#br0" timeOffset="1660">9132 443 31,'0'0'313,"-6"-11"-7,6 11-18,-7-9-22,7 9-14,-8-9-28,8 9 1,-8-8-18,8 8-8,-12-6-16,2 5-2,10 1 5,-27-4-4,13 4-1,-5 2-7,-1 3-5,-4 0-4,2 2-9,-2-1-7,8-1-13,1 2-9,2-2-10,7 1-11,1 4-6,2-1-3,3 0-10,6 4-2,7-2-11,6 0-8,4 3-8,14 1-4,-1-3-5,5-1-2,-1-3-12,1 0-3,-3 4 1,-10-5-2,-4-3-4,0 4-4,-9-4 1,-2 3-1,-4-7 8,1 4 9,-4-2 6,-6-2-5,0 0-1,0 0-1,0 0-10,0 0 2,-34 8-5,8-8 5,-1 2-5,-3 0-10,-9 0 7,-2 1-2,-4-3 0,3 4 0,-1-4-3,-1-3-6,3 2 2,0-2-1,-2 1 0,16-2-2,0 2-3,2-4 2,1-2 1,4 1 2,4 1 1,2-2 0,0-2 2,2-3-4,3 1 0,1 1 1,6-3-3,4 0 2,0-1-6,4-2 3,-3 1-1,2 3-1,0-3-2,-4 5 1,-1-1-1,2 2-2,1 1-1,-3 9-3,2-16-1,-2 16 0,-7-17-5,6 9 4,-4 1-5,-3 1 2,-3 0-1,-2-2 3,-1 3-2,-5 1 2,-5-4 0,-1 4 0,1 4 0,-4 0-2,-7 0 2,5 2-1,-9 6 4,4 0-2,-1 1 2,-4 1-1,5 1-4,-3 4 2,13-3 3,1-1-4,1 4 2,4-2 3,3-3 0,2-2 0,3 4 4,4-5 0,4 1 13,1 1 15,2-9-4,5 17 10,5-9 1,10 4 4,4-4 2,12-2 9,5-3 3,-3-1-4,5-2-4,-2 2-9,-5-2-3,2-2-1,-3 0-10,3-1-12,-14 2-21,-1-1-33,-8-1-46,2-2-55,-3 0-62,-3-6-69,0 1-63,-3 0-74,-3-5-69,-3 0-318,-1-1-860,-1-6 381</inkml:trace>
  <inkml:trace contextRef="#ctx0" brushRef="#br0" timeOffset="2337">8211 70 61,'-7'-12'380,"7"12"-6,0 0 9,-9-10-2,9 10-35,0 0-34,0 0-21,0 0-32,0 0-25,-8-10-25,8 10-30,0 0-12,0 0-13,0 0-14,0 0-18,0 0-13,20 42-36,-16-36-22,2 2-33,0 1-38,1-5-38,-3 3-41,4-2-39,0 2-33,-8-7-44,17 8-50,-9-8-282,-8 0-591,0 0 262</inkml:trace>
  <inkml:trace contextRef="#ctx0" brushRef="#br0" timeOffset="4350">7425 381 5,'0'0'171,"0"0"-13,0 0-4,0 0-11,0 0-4,0 0-8,0 0-5,0 0 2,0 0-14,0 0-3,0 0-7,0 0 0,-3-15 1,3 15 1,0 0-2,0 0 2,0 0-5,0 0 4,0 0 0,0 0 2,0 0-6,0 0-5,0 0-8,0 0-6,0 0 2,-5-15-2,5 15-5,-1-11-4,1 11 4,-4-15-14,0 3 15,-1 1 1,2-3-6,-4 1 4,6-1 6,-7-1 8,5 1-13,-2-1 1,-1 1 1,1-1-16,-1 1 23,3 7 6,-4-1 13,7 8-4,-3-15 1,3 15-2,-1-12 2,1 12 4,-5-10-2,5 10-5,0 0-8,-5-8-3,5 8-5,0 0-8,0 0-8,0 0-12,0 0 26,0 0 11,0 0 3,-9 31 2,9-11-5,1 7-6,5 4-6,-2-5-1,4 7-3,1 0-12,2 3-3,2 1-5,1-2-8,-1 4-6,7-6-5,-6-1-11,1-1-33,0-2-40,-4-7-45,-3 3-56,2 0-48,-1-4-61,-2-1-61,-1 3-65,2-12-73,-5 3-335,-3-1-856,0-13 380</inkml:trace>
  <inkml:trace contextRef="#ctx0" brushRef="#br0" timeOffset="4820">6951 388 2510,'-2'-25'77,"-2"-9"-2,1 10 13,-5 3 16,6 0 12,-3-2 30,-1 9 10,1-3-2,-3 4-7,0-3 19,5 4 6,-1 4-3,-3 0-10,7 8-9,-5-12-17,5 12-15,-4-6-11,4 6 7,0 0 4,0 0-3,-8 25-8,9-10-8,-1 5 1,4 3-4,-1 0 4,5 2 3,0 0-9,-1-2 2,11 10 0,-7-10-7,2 8-3,-4-6-4,-1-3-4,3 2-2,0-2-12,0 3 9,0-2-6,2-2-9,-4 0-7,4-1 0,-4-1-6,-2-3-2,4 3-6,-5-4 2,0 1-3,1-1-8,-1 0-3,-1 0-2,-2-6-1,-1-1-10,-2-8 2,1 16-3,-2-6 0,-6 0 0,-2-4 4,-7 1-9,-6-1 2,-5-1 2,-11 0-6,-1-1 0,-7-4 0,-3-4 0,-19 1 2,0-4-2,16 1 0,3 1 1,1-2-4,4-1-2,4 2 3,12 0 1,0-2 0,7 2 2,2-1-1,5 1-4,3-4-4,0 3-11,6 1-17,-3-1-26,3-1-40,5 8-57,0 0-60,2-16-85,-2 16-88,6-8-106,-6 8-415,0 0-983,0 0 435</inkml:trace>
  <inkml:trace contextRef="#ctx0" brushRef="#br0" timeOffset="5264">5691 856 3115,'-23'0'185,"7"0"-102,-1-3-10,9 2-7,8 1 34,-15-2 34,15 2 5,-4-10-13,4 10-20,0 0-7,4-17-8,-4 17-2,11-19-7,-1 11-3,-1-4-6,2-9 0,-1 6 1,1-3-5,0-1-6,0-2 1,0 0 3,0 1-8,2-3-3,0 2-11,1-2 4,0-8-4,3 12 0,-1-3-2,0 3-1,1 1-4,6 1-2,-3 0-1,-1 5-8,2-1-2,1 6 5,1-1-9,3 3 3,-7 2-6,1 0 2,-1 3 2,0-2-6,3 4-3,2 1 2,-5 0-5,-2 0 0,1 2-3,-1-1 4,4-1-2,-1 3-1,-4 1-1,0-2 2,0-1-1,-2 2-4,-2-4-1,6 4 5,-6 2 3,1-3 3,1 2 9,-3-1 7,4 1 3,-1 0-4,-3 3 2,2-1 1,-1 5 9,7-3 10,-9-1-7,-1 2-1,4 1-2,-1-3-3,-1 6-7,1-3 0,-3-2-3,-1-1-3,0 2-2,-2-2-3,2-2-3,-3-1 1,-2-4-2,-3-3-5,6 12 0,-6-12-2,3 8-3,-3-8-1,2 8-5,-2-8 2,-8 8 2,-1-1-3,-4-4 2,-14 0-2,0 2 2,-15-3-4,-3 4 0,-7 1 3,-19-2-12,2-1 13,-4 2-2,0 0 2,0-1-3,2 0 6,0 4-4,5-8 1,-4 7-1,2-1 3,18-2 3,1-3 1,3 1-3,2 2-2,4-4 4,12 2-5,4-1 2,8 1-1,-3-3-7,7 0 10,-3-3 0,4 0 3,2-2-3,3 0 1,-2 0 1,8 5-1,-2-23 1,2 7-2,0 3 1,2-2 2,-1 1-1,1-2-1,-2 7-5,0-3 3,0 12-2,1-15-8,-1 15 10,-1-12 0,1 12-4,0 0-7,1-13 4,-1 13-3,0 0 2,0 0-4,0 0 1,0 0 5,0 0-8,-30 21 8,18-10-1,-4 7 1,-1-2-2,-2 2 1,3-3-6,-5 0 9,-1 3-2,3-2-2,-5-2 1,-6 3 2,7-3-2,-11 2 2,-5-3 1,3-3 0,-2-1-3,9-5 2,-7 0-1,7 0-1,6-2-2,-6-2-3,4-2 0,-2-2-11,10 2 2,-5-8-1,6 2 2,-3-5-14,5-4 4,3 4 2,1-8 2,7 1-6,3-3 11,0 1 2,3 11 4,5-2-3,3 0 13,3 4 8,1-1 4,0 2-1,7 1 8,2 1 3,-8 4-1,4 2 0,-5 4 4,4 0 2,4 2-3,0 1 0,-1 3 4,-3-1 5,1 7-5,-7-2 5,4-1-3,-4-1 6,1 5 2,-3 3-2,0-2-4,0 0 0,-1 3-3,-2-1-3,-2 1 2,-3 0-4,-3 0-2,0 4-4,0 0-3,-1-1-1,-9-1-1,1 10-7,-4-3 3,-1 1 2,-7-5-4,4-3-5,-9 2-1,-2-4-6,-5 1-8,3-7-4,-8 0-8,-2-5-10,2 3-13,-6-7-18,-3 0-14,-5-4-14,-1 4-31,-14-6-36,19-6-30,5 2-27,4-2-27,7-7-50,5 3-69,12-4-100,-1-3-350,8-8-879,10 2 390</inkml:trace>
  <inkml:trace contextRef="#ctx0" brushRef="#br0" timeOffset="6418">5465 24 228,'0'0'304,"-7"-10"-6,7 10-2,-7-7-22,7 7-10,0 0-13,0 0-2,-6-7-1,6 7-18,0 0-3,0 0 21,0 0 3,0 0-9,-14 25-9,9-10-8,0 1-8,-1 6 0,3 3-23,0 0 0,-1 7-9,4 1-7,0 0-11,4 0-9,3 0-8,1 0-16,5 0-10,0 0-9,4-1-16,-4 3-8,1-6-15,-5-6-28,6 12-51,-6-6-63,-3-2-72,1 6-93,-7 3-114,8 1-136,-15-4-378,1 6-930,-5-5 411</inkml:trace>
  <inkml:trace contextRef="#ctx0" brushRef="#br0" timeOffset="6685">5181 1424 3995,'-10'0'63,"3"2"-32,7-2-15,0 0-12,0 0 35,0 0 55,0 0 12,0 0-10,0 0-13,26-14-13,-10 12 1,0 0-18,0-2-3,1 1-9,1 2-32,-1-3-41,2 3-41,3-1-37,-6-3-47,0 5-52,-5-3-70,3-1-64,-14 4-260,0 0-654,27-8 289</inkml:trace>
  <inkml:trace contextRef="#ctx0" brushRef="#br0" timeOffset="6972">4228 474 252,'-5'-3'370,"5"3"1,-9-8 3,9 8-21,0 0-15,0 0-32,-3 22-7,3-8-26,3 3-22,-2 6-14,3 0-18,-3 6-14,2 4-21,-6 7-16,2-4-15,1 2-13,-5-3-16,-3-12-8,-3 11-18,-2 0-5,-4-4-11,-5 1-11,-7-2-15,1-2-28,-13-5-31,3 3-34,-5-4-48,-1-3-60,-5-1-58,-18 7-91,4-8-80,-6-2-296,2-1-727,17-3 322</inkml:trace>
  <inkml:trace contextRef="#ctx0" brushRef="#br0" timeOffset="7360">3661 160 104,'6'-9'372,"-6"9"-4,6-9-15,-6 9-11,0 0-17,0 0-16,0 0-27,0 0-32,0 0-21,0 0-14,0 0 0,-47 26 0,15 0-5,-1 3-15,-3 1-7,1 5-7,-11 13-12,-1 0-15,-2 0-7,-2 4-9,2-1-13,0 0-12,-6-1-5,6 6-18,-3-6-5,17-13-9,-16 11-9,6 0-8,8-14-41,-1-1-44,5 0-54,3-2-65,-2 2-72,-1 0-82,5-2-106,-5 0-350,3-1-819,4-2 363</inkml:trace>
  <inkml:trace contextRef="#ctx0" brushRef="#br0" timeOffset="9026">2346 341 136,'-3'-12'178,"3"12"-8,0 0-15,-2-12-9,2 12-2,0 0-11,2-19 10,-2 19 12,3-14 2,-3 6-9,0 8 1,1-19 8,-1 2-5,0 4 14,0 13 9,-1-28-8,1 13-3,-5 2 8,5 13 3,-2-27-6,-1 14-1,-1 1 2,-1 0-4,3 1-7,-1 1-12,-3 2 1,6 8-5,-3-13-8,3 13-13,-4-10-16,4 10-10,0 0-1,0 0 7,0 0 4,0 0-4,0 48-4,5-23-9,-3-1-7,1 10 1,2 1-11,-1-3-9,7 3 1,-1 2-12,3-6-4,-2 1-6,0-6-14,1 3-43,-1 4-55,-1-8-59,-1 0-76,-1 7-66,0 3-82,-5-4-98,-1-4-300,-5-2-813,0-1 360</inkml:trace>
  <inkml:trace contextRef="#ctx0" brushRef="#br0" timeOffset="9464">1793 98 327,'-5'-10'335,"3"0"1,2 10-8,0-22-7,2 14 3,-2 8 5,6-16 6,-6 8-4,0 8-19,2-10-21,-2 10-25,0 0-24,3-14-25,-3 14-18,0 0-1,0 0 1,0 0-13,0 0-9,3 37-8,-3-22-14,0 8-3,0 0-13,3 3-8,0 7-9,1 3-9,2-3-5,-1-2-12,6 0-2,-5-6-8,5 8-3,3-2-7,-3-6-8,2-2-9,3 8-3,1-2-9,-4-7 2,1 3-9,-3-6-4,-1 2-1,1-2-4,-3-5-5,-4-3-3,1 3 0,-2-1-4,0-2-3,-3-2-3,0-9-2,-6 17-4,-2-7 4,-8-1-7,4 2 0,-12-4-6,0 1-2,-3-5-2,-9 0-5,-3 2-2,-1-1 2,-4-1 4,-2 2-2,-1-5 1,-1 2 0,2 1 1,2 0-2,1 2 5,5-2 5,1-3-11,10 3-9,3 3-4,-1-6-18,10 1-19,0 4-28,8-3-27,-4 1-24,11-3-32,-16 2-26,16-2-37,0 0-36,-6 3-32,6-3-44,0 0-45,0 0-47,0 0-298,32-16-797,-20 6 353</inkml:trace>
  <inkml:trace contextRef="#ctx0" brushRef="#br0" timeOffset="9875">1560 414 2620,'-3'-10'169,"3"10"-33,-1-18-17,1 7 53,0 11 49,-4-16 36,4 8-4,0 8-23,-3-13-27,3 13-11,0 0-14,3-11-19,-3 11-14,0 0-12,0 0-6,0 0-2,0 0-8,0 0-5,0 0-11,-3 32-2,8-17-1,-2 2-15,3 4-8,-1 2-6,0 0-9,0-2-9,-1 4-9,3 0-22,-2-1-35,2 10-40,1-11-52,-3 3-51,3 0-67,-8-4-55,2 2-65,-4-1-61,-1-6-391,-4-1-861,-5 4 382</inkml:trace>
  <inkml:trace contextRef="#ctx0" brushRef="#br0" timeOffset="10147">816 415 307,'0'0'332,"0"0"-1,0 0-18,0 0-21,0 0-24,0 0-14,0 0-16,0 0-27,0 0-14,16 35-19,-15-22-19,-1 5-14,2 4-12,-2 1-12,0-2-12,-2 0-17,2 4-2,-1-4-8,-1-5-19,-1 5-3,-2-6-3,1-1-1,-3 1-10,-1 1 1,-3-2-5,2-5-10,-4 0-3,-3-1-1,-3 0-2,-3 2 0,-1-3-7,4-4-8,-10 0 7,7-3-3,-6-1 10,2-6-16,1 6 4,3-9 0,-3 0 2,4-1 9,2-5 0,0 0 0,3-4-2,2 0-2,1-3 3,4-2-2,-1-6 2,4-2-1,3 10-3,-3-11 9,2 11-10,0-4 4,1 4 5,1-1-3,-1-3-1,-2 2-2,0 0 11,-1 1 3,3 1-3,-3 0 8,2-2 1,0 1 0,0-2 2,0 3 26,-1 2 15,0-2 1,-1 11 1,6-3 14,-5 2-2,2 6-7,1-3-11,2 10-13,-4-10-5,4 10-9,0 0-2,0 0 3,0 0 1,-16 32 0,11-11 2,2 4 0,3 6 7,0 5-1,3-1 4,2 0-2,4 4-4,-5 0-6,7-3 3,1 1-6,-2 2-7,1-1 1,3-5-2,-1 1 0,-2 3-4,6-2-1,-3-3-4,1-4 1,2 5-2,-6-10-6,3 7-3,0 1 3,7-1-7,-7-3 4,0-4-5,-2 2-2,0-4-1,2 0-5,-1 0 2,-2 2-1,2-1-4,-2-1 0,-6-1-4,2-5 4,1 2-3,-3-2 6,3 5-5,-6-5 0,1 1-6,-3-4 5,-2 1-2,2-5-2,-3 4 0,-2-3 1,1-2 3,-4 3 1,-5-2-4,0 0 0,-2 1-2,-11-3 2,3 2-2,-14-2 3,7-5-2,3 0-2,-11-1 1,2 0-1,-4-4 6,6-2-11,5-1 4,-7-1 2,9-2-1,-5-5-4,2-5-5,8 1-7,-1-5 1,-1-2 6,7-4-4,2-2-1,9 9-6,-2-14 7,8 12-4,-2-9-1,4 10-9,1 1-3,5 2-21,0 0-32,-2 1-43,5 4-38,-3 4-55,5-6-54,0 8-86,-2 4-73,-2-1-98,-9 7-320,25-10-920,-25 10 408</inkml:trace>
  <inkml:trace contextRef="#ctx0" brushRef="#br0" timeOffset="10970">1130 1180 2952,'0'0'170,"0"0"-78,0 0-2,0 0 18,0 0 50,-28-3 28,28 3-2,0 0-11,0 0-26,0 0-9,0 0-15,0 0-10,0 0-14,0 0-9,0 0-9,-14-6-7,14 6-8,0 0-8,0 0-4,0 0-7,0 0-2,-3 11-8,3-11-3,-4 10-3,4-10-1,0 0-4,-1 12-4,1-12 1,-5 5-4,5-5-2,0 0-8,-5 6-8,5-6-21,0 0-6,0 0-5,0 0-23,0 0-24,0 0-45,0 0-30,0 0-34,0 0-32,0 0-45,0 0-79,-9-29-324,9 29-722,-8-17 319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18T07:25:07.374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11775 275 105,'0'0'131,"0"-13"-16,0 13-13,0-13-8,0 13-12,0 0-8,-1-12-4,1 12-4,0 0-7,0 0-1,0-12 10,0 12 6,0 0 21,0 0 1,0 0 6,0 0 2,-2-15 5,2 15 1,0 0 1,-6-8 1,6 8-5,0 0 3,0 0-3,-6-7-2,6 7-7,0 0-5,0 0-7,0 0-9,0 0-5,-8-8-11,8 8-6,0 0-6,0 0-9,0 0 1,0 0-4,0 0-4,0 0-2,-10 23 9,7-12 1,-6 1 7,4 3 2,-5 0 2,4 1 4,-2 5-1,-3 2 6,5 0-5,-1 0-10,3 1 4,1 0-8,3-1-1,1-2-5,2 2-4,2-7-1,1 3 1,5-7-4,2 1-6,3-2 3,-2-3 4,3-3-7,6-5 6,-6 1-1,0-2 1,9-6 2,-1 3-5,-6-7-2,0-1-1,1-5-1,-2 0 1,2 0-4,-1-5-2,7-3-1,-11 5-4,1-2 11,-5 3-17,-3-2 3,2 6 0,-7 1-2,-2 0 3,-1 1-1,-3 1-1,-3-1 11,-4 3-9,-4 1 8,-2-1 3,-3 1 0,-4-1 1,-3 2 0,1 0-2,-2 3 0,0 1-1,-3-1 2,5 3-5,-5 2 4,5 2-6,-5 1 7,3 0-4,-2 2-1,1 1 5,3 5 11,-10-1-9,10 0 6,-9 4 1,12-2 9,-11 7 8,11-5-3,-2 0-4,4 4-1,2 1 1,1-3-3,3 2-4,3 2-1,1 0-4,4-5 0,1 6-6,0 0 1,-1 1-2,3-7-3,0 0 2,0-2-3,1-1-5,0 0 1,-1-6-4,3-6 2,-6 15-3,1-9 3,-3-1-4,2-1-1,-5-2-4,-2-2 1,-4-3 1,1-2 2,-1-1-6,2-1 2,-3-6-5,-1-4 7,0 1-5,4-2 5,1-2 1,-2 0-2,7-1 1,1 4-1,0 5 0,3 1-6,1 2 1,0 0 8,4 9 0,-6-13 3,6 13-2,-3-10 1,3 10-3,-5-7 4,5 7 8,0 0 12,0 0 4,0 0-6,0 0 11,0 0 16,0 0 0,3 39-2,-1-25-3,0 0-7,4 6-1,-3 4 1,0-5 3,5 2-6,-3 2-4,0 0-1,1-3-4,-1 3-3,-4 0 1,4 0-8,0 2 1,-7-2-2,5 2-3,-3-2 0,-1 0-1,-4-4-1,3-3-2,-1-1 0,2 0-2,-12 0 1,0-1 0,-7-3 2,-1-1 1,-4-2-2,0-3 1,-15-1 2,1-2 1,-1-2 1,4-2 5,-1-1 2,1-3 7,0-3 0,12 1 1,-6-1 5,8-4 10,-3-4-6,-7-2-1,15 0 7,-1-4-4,6 1-11,-3-10-4,7-4 0,5 1-7,2 2-13,2-5-21,9 0-28,-2 1-38,7 4-46,-2-1-75,0 3-79,-2 6-82,1 4-106,0 0-423,-1-2-964,1 5 427</inkml:trace>
  <inkml:trace contextRef="#ctx0" brushRef="#br0" timeOffset="932">10540 45 269,'0'0'361,"-12"-4"-17,12 4-2,0 0-12,-7-7-35,7 7-29,0 0-27,0 0-12,0 0-64,0 0-79,0 0-78,0 0-94,30 11-107,-30-11-246,0 0-477,-15 25 211</inkml:trace>
  <inkml:trace contextRef="#ctx0" brushRef="#br0" timeOffset="1110">9734 419 197,'14'-31'345,"-6"27"11,-2-1 15,3 1-2,-9 4-25,13-6-29,-13 6-31,11-7-30,-11 7-26,0 0-11,0 0-2,11 11-15,-9-2-17,-2 3-1,1 4-6,-1 1-11,0 4-16,-1 0-7,1 2-8,1 2-10,3-2-4,-3 4-11,4-2-11,1-2-9,-1 1-10,6-2-4,-2 3-9,1-4-6,-4-1-7,2-3-10,2 4-4,-4-3-1,0-6-2,-3 0-5,4 1-2,-4-5-4,0 0-1,-3-8-2,-6 12-3,-1-5-2,-5-3-3,-2 0 1,-13 1-2,-2-3-8,-7-4 7,6 2-4,-10-5 1,-4 3-2,-5-4 2,-3 0-2,1-1 0,-1-1 0,-14-4-2,20 4 1,0 1-1,4-8 0,1 5 1,4-1-2,4-3-1,8 1 2,4 1-3,-1-2 0,8-1-3,4 0-3,-1-4-3,8 1 1,2-3 4,4-1-4,6 2 3,1-1 0,4 0 1,-2 1-1,3 5 3,-4 4-3,1 3 1,4-1 0,-3 1 0,0 2-1,-1 1-2,1 2 2,-1 1-2,-12 2 4,21 2-3,-10 1 0,-1 2-4,1 6 7,-5-5-1,5 4-1,-2 1 1,-1 1 0,-1 0 0,-1 1 1,2 0 1,-5-1 1,2 3-2,1-2-1,-3 3 2,-1-4-2,-1 2 4,-1-5-1,-1 2 1,-5 0 1,-6 3 2,-2-5-1,-2 1-1,-7-2 1,1 0-1,-4 0-2,-8-1 7,5-1-4,1-6 3,-9 0 3,1 0-2,6-2 3,-6-7 0,10-1-4,-2 4 4,4-3-3,0-2 5,2-3-4,2-2 2,2-2-2,3 0-1,-1 4 1,5-2 2,1 4 0,2 3 3,5 0 1,3 9 4,-6-13-2,6 13-2,0 0-5,-8-14-2,8 14-1,0 0-4,0 0-1,-10-8 0,10 8 3,0 0-1,0 0-1,0 0-1,0 0-1,0 31 3,-4-20-2,1-1 0,-1-2 0,0 3-3,1 2 2,-2-4-4,0 0 1,-3 2-5,-3-3 3,-2-2-3,1 0 3,-1 2 3,2-5 2,-8 0-3,5-3 2,1 0 4,13 0-5,-23-6 0,10-2 1,-3-1 1,7-3 0,-2 0-3,4-3 2,-2 3 2,-1 1-3,6-1 0,-1 1 2,5 11-5,-8-14 3,8 14-4,-6-11 0,6 11 2,0 0-2,0 0 2,-7-6-4,7 6 5,0 0-1,0 0 0,0 0-3,-4 31 1,2-22 5,2-9-3,-2 20 0,-1-5 1,2-5-1,-1 3 0,-3-3-11,4-2-6,-2-1-2,3-7-4,-7 18 5,2-11 3,-2 0-5,2-3 0,-1 2-3,-4-2 7,10-4-1,-14 4 2,3-6-2,11 2 5,-21-6-1,10 0 4,-2-1 1,1-1 1,2-3 0,2-5-2,-4-2 12,-2 0-8,7 2 6,-1-3-1,0 4 3,2 1 9,3 6 9,-3-5 9,-2 6 6,5-1 2,3 8 2,-4-10-1,4 10-6,-3-8 1,3 8-6,0 0-2,-3-11-1,3 11 6,0 0 2,0 0 3,0 0 7,0 0 0,0 0 5,18 34 2,-12-22 3,2 4-8,0-2 5,0 6 2,-1 0 5,3 0-7,1-1-1,2 3 2,-5 1 2,-1-4-1,3 4-3,1 0 0,-3-4-8,3 0 0,-5 5-5,1-4-3,-3 2-3,3-5-4,-3 2-2,-2 2-2,1-5 13,0 5-17,-3-2 3,0-3-5,0 1-1,-1 0-3,-4-4 2,2 1 2,-2 1 3,-3-3-10,0 3-3,0-3 14,-6-1-11,-3-1 0,-4 3-3,-2-4 4,-3-1-2,-4-4 4,-6 2-4,-1-4 5,0 2-5,-3-4 0,4-1 2,-1-4 3,-2-2 0,1-1 8,11-1 1,-8-3-3,-6-6 9,8 1-5,1 0 9,-1-6-11,5-2 6,1-6-3,0-2-9,2-1 8,7-5-5,9-5-5,-2 2-21,8-6-9,4 4-26,-1-1-29,8 2-43,0-5-48,9-11-57,-1 14-66,17-7-72,-12 11-57,18-10-89,-16 17-428,8-1-1014,1 4 449</inkml:trace>
  <inkml:trace contextRef="#ctx0" brushRef="#br0" timeOffset="2478">9411 58 3353,'3'-8'90,"-3"8"12,3-8-41,-3 8 13,0 0 30,0 0 37,0 0 3,0-13-12,0 13-25,0 0-10,0 0-14,0 0-1,0 0-7,0 0-8,0 0-12,0 0-4,0 0-24,10 25-36,-10-25-60,0 12-41,0-12-45,-3 16-42,-2-10-54,5-6-64,-14 11-309,1-4-675,-6-5 300</inkml:trace>
  <inkml:trace contextRef="#ctx0" brushRef="#br0" timeOffset="2691">8624 0 374,'0'0'370,"-6"4"1,6-4 1,0 0-28,0 0-26,0 0-34,0 0-30,0 0-36,0 0-57,0 0-63,0 0-75,-8 8-97,8-8-120,-16 5-293,7 0-527,-6 2 233</inkml:trace>
  <inkml:trace contextRef="#ctx0" brushRef="#br0" timeOffset="2932">6898 569 219,'-3'-33'321,"0"1"-3,-2-1-14,-1-2-4,-5-1-20,1 5-4,3 6-14,-1-6 0,0 9 9,-2 0-4,1 3-13,2 4-10,0 5-10,0-5-9,4 7-11,0 1-16,-3-1-19,6 8-14,-7-9-23,7 9-13,0 0 2,0 0 7,0 0-1,-14 14-12,14 0-5,-2 7-5,4 1-10,3 12-9,-2 2-11,5-1-7,0 1-6,-2 3-14,4-3-31,-1 3-49,0 1-48,-1-2-65,8-1-72,-6-1-90,1 2-93,-2 1-109,1-2-290,-4 1-854,-6-8 377</inkml:trace>
  <inkml:trace contextRef="#ctx0" brushRef="#br0" timeOffset="3246">6344 294 205,'-4'-34'325,"1"3"-4,-3 4 6,4 8 6,1 2-24,-4-4 2,0 6 26,1 4 6,0 2-4,4 9-20,-3-16-31,3 16-26,-3-12-27,3 12-26,0 0-11,0 0-7,0 0-10,0 0-4,0 0-4,0 0-17,-3 39-7,1-18-10,1 1-12,2 1-8,1 2-4,0 0-18,-1 1 3,5 7-8,-2-8-6,-1 10-8,3-3-10,0-5 0,-2-2-8,2-1 4,2 8-6,4 0-3,-5-9-9,-1 0-2,7 2-4,-5-2-4,-2-1-4,0-1-2,-1 0-4,0 0-3,1-1-7,-3-3 6,-1-4 3,-2 2-10,-2 1-1,-3 1-1,-4 1-5,-2-4 4,-2 2-1,1-3-2,-6-1-3,4-3 6,-2 0-2,0-2-1,-3 0 0,2-4 2,-5-3 2,0-2-7,3 0-5,-3-6 5,1-5-7,1-3 3,4-3-7,-6-8 10,3-4-4,5 2 4,2 6-10,3-1 4,4 10-1,-3 1 2,5 0 1,-2 3-5,2 2 7,3 8-9,-4-13 0,4 13 6,-5-8-4,5 8-2,0 0-1,0 0 5,0 0-6,0 0 13,0 0-8,0 0 7,-13 19-9,13-19 3,-3 16 0,0-9 0,-3 3-1,-2 1 2,-2 1-4,1-3 7,-6 5-5,0-1 8,-9-1-11,-9 3 2,1 1 4,-1-3-1,-7-1-1,-1 0 2,-3-3-3,3-1 3,1-1-5,1-3 4,3-1-4,9-3-3,-13-1 7,17-3-1,-3 2 1,4-5 1,6-1 0,-4-2-3,10-1 7,1-1-3,3-4-2,4 0 1,5-6 0,2 1 0,3 7 0,9-5-3,-1 2 3,3 0-3,-3 2 3,-2 5-3,8 0 2,-9 4-3,6-2 1,-4 1-2,-2 1 6,4 3-1,-2 2 4,-3 2-7,1 1 9,0 4 6,1-1-11,-5 4 2,1 1 11,1 3 3,0 5 11,0 5-8,-2-2 2,4 2 1,-2 2-7,0 9 14,0-1-8,2 0-12,-5-9 1,-2 8-1,2-7 3,-5 1-7,-3-2 9,-1 2-10,-2-3 9,-5-3-8,-2 5-3,-3-5-1,-2 4 12,-4-5-11,-7 4 0,-8-4-3,-1 0 2,2-2 0,-4-1-7,1-3-17,0-2-24,-4-1-30,2 0-28,0-4-47,0-1-55,10-6-67,-2 2-75,-5-10-85,10 0-109,-7-12-381,9-2-1001,0-3 443</inkml:trace>
  <inkml:trace contextRef="#ctx0" brushRef="#br0" timeOffset="4053">5523 302 298,'4'-6'356,"-4"6"17,7-13 10,-7 13-3,4-8-29,-4 8-32,3-7-38,-3 7-26,0 0-28,0 0-16,0 0-27,0 0-11,0 0-21,0 0-32,0 0-57,0 0-45,0 0-68,9 21-58,-9-21-64,0 0-91,-12 13-330,12-13-640,-16 8 284</inkml:trace>
  <inkml:trace contextRef="#ctx0" brushRef="#br0" timeOffset="4288">4578 189 206,'0'0'320,"0"0"-5,0 0-14,0 0-18,0 0-12,-25-5-15,25 5-4,-27 6-14,13-3-9,-2 4-11,-3-1-10,-1 5 6,-2-1-13,3 3-14,-8 3-6,1 5-20,0 6-10,7-8-6,3 3-17,-3 6-2,9-5-11,2 4-12,4-2-5,4 0-4,6 9-10,2-9-7,11 4-9,0-8-5,11 0-7,5 1-5,-1-3-6,4-2 0,0-5-13,-1-1 4,-3-3-12,3-4 1,-10 1-1,-10-2 0,0-2-1,-4 5-2,-4-6 3,-1 4-3,-8-4 10,13 3 2,-13-3-6,0 0-3,0 0-1,-25 20-1,4-7-2,-9 3 8,-5 5 5,-1 2 8,-3 0 12,-1 4 1,-4 2 4,7-1 5,1 4 2,-2-2-1,2 5-1,3-1 3,-2 2-5,6-3-3,3 8-1,10-1 5,11-4 0,-1 3 7,12-5-13,0 4 6,15-1-8,-1-1 2,14-2-3,-3-3-10,12-3-2,25-2-6,5-3 3,13-7-6,1-9-4,2-3-40,-5-1-69,1-5-97,-3-7-107,-3 1-105,0-3-138,-8-6-457,-1 4-1065,-23-3 471</inkml:trace>
  <inkml:trace contextRef="#ctx0" brushRef="#br0" timeOffset="7710">3521 531 139,'0'0'254,"0"0"-3,13-31-9,-13 31-5,0-10-6,0 10-19,0 0 8,-5-18-10,2 7-13,-2-2-21,3 0-3,-5 1 2,5-5-18,-9-2-11,8 3 1,-4-3-7,3-5-7,-3 4 0,3-2-15,-4 1 22,1 2 13,1 4-12,1-1-6,-1 3-1,4 4 4,-1 1-10,3 8-10,-6-8-14,6 8-7,0 0-2,-21 12 0,14 0 3,-5 8-3,3 11-4,1 0-2,3 3-1,5 7-8,-1 1-1,6 2-8,4 4-3,0-3-12,3 0-3,0 1-4,7 14-4,-3-18-6,-2 3-25,0-3-52,-3-4-63,1 2-76,-6-5-91,-1-1-72,-5-12-92,-7-1-373,1 1-872,-4-4 386</inkml:trace>
  <inkml:trace contextRef="#ctx0" brushRef="#br0" timeOffset="8057">3099 353 9,'10'-22'300,"-3"4"12,-2-1 11,0 4 12,-3 1-12,-1 1 9,1 4-11,1 1-1,-3 8-9,0-12-15,0 12-26,0 0-25,0-14-24,0 14-12,0 0 0,0 0-7,0 0-15,0 0-7,-8 34-8,8-34-10,2 30-6,-1-5-7,1-2-6,-1 2-11,6 14-10,-1-3-5,-1-2-10,-2 3-5,5-1-6,-2 1-12,0-2-5,2 1 0,3-3-5,0 2-6,0-3-3,2 1-15,1-1-5,-7-9-6,4 2-2,1-2-4,-1 1-3,-3-6-4,-4 0-5,0-5-2,1 0-1,-3 1-3,-6 0 0,-2-1 2,-5-2-8,-8 3 5,-5-3-2,-10 1-8,-4 1-3,1-7-1,-2 2-1,-9-4 1,3-2 0,3-4 2,-3 0-8,-1-4 2,3 0 1,4-3 3,-2-1 0,4-1-6,12-1-1,-8-3 2,4-5-3,10 3-15,5-4 3,0-4-2,4 2 2,4 0 2,3 0 3,4 7-2,1 0 3,4 2-2,1 0-1,1 3 6,3 2 0,-2 5-3,-3 0 1,10 3 2,0 2 3,3 4 2,-2-1 4,6 8 2,-4 1 2,3 0 4,-5 3 7,2 1 5,-5-1 1,-1 5-7,3-2 0,-7 0 1,2 4-2,-1-1 3,-4 1-6,3 1 2,-4-1-3,-2 2 0,-1-4-2,1 2 3,-1 2-2,-7-2-3,3-1 5,-2 3-5,-4-6-3,-2 2-10,-4 0-5,-2-5-4,-4 1-9,-2-2-29,-10 2-22,-4-4-23,-2-2-30,-5 0-28,-4-7-43,-1 0-36,-4-1-34,-14-2-26,12-2-19,11 0-30,2-3-27,2-2-33,1-2-266,3-5-730,2-1 323</inkml:trace>
  <inkml:trace contextRef="#ctx0" brushRef="#br0" timeOffset="8660">2121 142 236,'-2'-13'363,"1"0"-15,-2-3 16,1 9 11,2 7-9,0-19-20,0 19-32,-3-12-33,3 12-30,0 0-12,0 0-8,0 0-12,0 0-15,8 42-16,-5-21-19,2 4-12,3 12-13,1 1-16,0 2-16,1 1-12,3-1-6,-2 4-10,3-1-45,-6-3-42,4-1-70,-1-2-72,-6-2-76,2 0-100,-6 1-119,-6-9-252,-4-4-749,-8 8 332</inkml:trace>
  <inkml:trace contextRef="#ctx0" brushRef="#br0" timeOffset="8910">929 639 2669,'0'-11'48,"-1"-1"-34,1 12-4,6-24 16,0 12 49,-1 1 28,3 2 3,-3-2-5,1 0-1,-1 5-2,1-5-2,4 2 4,-4 4 3,3 1 7,2 2 3,2 1-11,3 1-2,1 1 5,5 2 0,4 2-9,1 3-1,14 3 4,4-1 1,1 3-7,3-3-6,-1 5-10,2-1-3,-4 4-3,17 2-8,-17-4-6,3-1-9,-5 2-6,2 0-4,-5-5-1,-1 2-1,-4-3-5,-1 3-1,-13-1-2,-5-5-5,-4-2-5,-2-2-2,-1-1 0,-4 2-2,-1 0 9,-5-5-1,0 0 8,-18 19 1,-2-12 3,-7 1 2,-8 0 3,-3 1-4,-6 0 1,-3-2-2,-6 1-3,1 3 0,-14 0-4,-1 1-1,0 0-3,-3-1-3,4 2-1,-1-1-3,-5-2-1,19-1-1,1 1-1,-11-2-3,12-1-1,2 2-1,0-3 2,2 0-2,6-2-1,13 0-4,-1-2 5,12 0-3,-1 0 1,4 0 0,5-2 7,9 0 3,-19-4 0,11 2 0,-2-6-3,2 2 3,2-3-5,0-4 0,1-3 0,2-2-3,-4-5-4,4-1 4,-3 1-4,4-4 4,-5-7-2,-1 1-1,-2 0 1,4-2-3,1 4 2,-1 5 1,1 1 2,-1 2 3,3 0 2,-1 7 12,0 5 10,4 11 0,-4-19-1,4 19-3,-3-13-5,3 13-3,-3-11-3,3 11 1,0 0 4,0 0 4,0 0 4,0 0 1,0 0 5,0 0 3,16 31-2,-14-17-5,5 6 3,-2-2 4,6 4-14,0 1 1,0 2-2,2 5 0,-2-1 1,0-4-4,-3 0-4,3 0 3,-1-2-9,1 2 3,-3-1-3,3 0 4,-2-5-2,-1 3-7,1-4-2,-5-2 1,-1 1-1,0-2-1,2-3 2,-4 1-2,-2-1 0,-4 1 4,-1-3-7,-5 2 1,-1-3-2,-13 2 3,-10 2-7,-2-4-23,-5-2-30,-5 1-49,0-2-69,-6-4-87,-11 2-98,-6-2-77,18-1-149,0-1-317,4 0-976,1 0 433</inkml:trace>
  <inkml:trace contextRef="#ctx0" brushRef="#br0" timeOffset="14182">5555 310 163,'0'0'154,"0"0"-11,0 0 1,0 0-5,0 0-4,0 0-18,0 0 5,0 0-9,0 0-7,0 0-10,0 0-7,0 0-10,0 0-3,-3-8-10,3 8-6,0 0-7,0 0-2,0 0-4,0 0-1,0 0-9,0 0-2,0 0-6,0 0 2,-19-2 2,19 2-7,-13-4 3,13 4 1,-11-8-3,5 0 1,-2 3 3,8 5 6,-10-12-2,3 6-4,7 6-3,-7-17 1,6 9-7,1 8 6,0-17 0,0 17-5,4-13-2,1 9-1,-5 4-7,14-8 4,-6 5-5,-8 3 0,16-3 0,-5 3-1,-11 0 9,19 3-1,-9-1-2,-4 1 1,3 0 5,-1 2 8,-1-1-1,1 1-3,-1 0 0,-7-5-4,10 9-3,-5-5-1,-5-4 0,8 10-5,-5-6-1,-3-4 1,3 11-3,-3-11-2,0 13 3,0-13-2,-8 8 0,-3-1-5,1-1 1,-5-1 1,-1 0-2,0-3 3,-1 2-2,-4-2 2,5-1 1,2-1 4,1 1 2,13-1 1,-15 2 3,15-2 3,-15 2 0,15-2 0,0 0-1,-4-10 5,4 10-12,0 0 4,17-14-6,-7 8-5,-1 1-1,0 3 1,1-3 0,-1 2-1,-1 0-1,3 1-1,-11 2 1,16 0-4,-16 0 0,11 2-1,-11-2 1,10 3 3,-10-3-4,0 0 1,0 12 0,0-12-3,0 0 5,-11 17-5,6-13-2,-1 3 8,6-7-7,-10 6 7,10-6-2,-11 8 4,11-8 2,-13 2-2,4-2 1,9 0 0,0 0-3,-21-2 4,21 2 0,-12-9 3,9 4 2,3 5-2,-7-13 1,7 13-2,0-12-1,0 12 1,8-12-5,-3 7 0,1 0-2,2 1 3,-8 4-9,21-5 4,-12 5-1,-9 0-3,16 3-7,-16-3-41,11 4-49,-11-4-61,0 9-83,0-9-258,-19 14-543,6-7 239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18T07:25:35.582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7 2551,'0'0'219,"0"0"-95,5-8-34,-5 8 4,0 0 32,0 0 34,0 0-19,0 0-20,0 0-15,0 0-22,0 0-7,0 0-1,0 0-14,22 2-22,-22-2-33,0 0-58,6 10-55,-6-10-62,0 0-91,3 13-324,-3-13-631,0 0 280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18T07:24:58.192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8104 890 80,'0'0'181,"0"0"-20,0 0-4,0 0-7,0 0-3,2-12-2,-2 12-1,0 0-5,0 0-3,0 0-5,0 0-5,0 0-5,0 0-2,-22 4-6,22-4-2,-26 0-7,12 2 2,-5-2-7,5 0-2,-3 0-3,2 0 3,1 0-10,-5-2-4,3 0 1,2 0 4,5-2-1,-2 2-3,-2-4-3,2-1-6,3-5-6,-1 2-5,4-1-6,-1 1-11,2-3 0,3-1-3,2 2-11,4 1-2,0 0-1,3 1-7,3-1 0,-2-2 3,6 4-10,2 0-1,-4 4 0,6-1 0,-2 3-6,0 0 2,-1 1 1,0 2 3,9 0 0,-9 0-2,0 3-4,-2 0 1,0 0-4,0 2-1,-2-2-3,-1 1 2,1 2 5,-4 0-9,-2 0 4,4 1 0,-1 1-2,-1-3 0,-3 1 5,3 2-2,-2 1-2,2 2 2,0 0-6,-5-2 3,0 3-2,-1-4 12,-2 5 8,0-13-2,-3 15 2,0-5 0,-7 3 9,-2-3 4,-3-1-5,0-1 3,-4 2-7,-4-1-1,3 3 0,-2-5 3,1 3-5,-2-1 8,2-3-16,5 0 8,-3-2-8,5 3 18,1-2-4,1 2-7,-1-2-2,2 2 20,0-6-19,11-1-1,-13 6-5,7-3-1,6-3 4,-8 7-9,8-7 3,-6 6 2,6-6 1,0 0 3,0 0 3,9 21 2,-2-16-3,-1 4 11,5-4 6,-2-1-9,-2 2 4,5-1-3,3 1-2,-1 0 3,0-1-4,3 1 3,4 2 2,-5-4-11,1 4 1,1-3 2,-1 1-9,0 0 1,-1 0-2,3 2 8,-3-1-9,0-1-2,4 5-4,-4-3-1,-6 0 2,2 2 0,1-3-3,-5 3 2,1 1-1,1-2-1,-1 2-8,-1-2 7,-2 2 32,4-1 6,-5-3-13,1 1-3,-3 0-2,-1 0-5,-2-8 3,8 11-4,-7-5-4,1 2 0,-2-8 0,0 15 0,0-15-2,-3 14 0,-2-10-2,5-4-1,-8 14 2,0-9-8,2-1 11,6-4-6,-22 9 2,6-3-4,-8 0 2,0-4-2,-1 3 1,-2-1-1,-12-2 3,1 2-2,0-2-4,-2 2 6,4-1 0,8-3 1,1 0 0,-2 0 0,6 0 0,-3-3 3,4-1 1,5 3 4,-2 0 1,5-3-1,-1 1 2,0-2-3,0 1-1,3-1-3,-1 1-1,5 0-1,-1 0 2,9 4-5,-18-11-1,9 5 5,2 2-4,0-3 1,7 7-4,-12-9-6,8 4 3,4 5 4,-13-11 0,5 5 0,0 2-6,-3-2 2,3 2 1,-3 0-2,-5-1 2,2 3-3,2 1-5,-4 0 4,-3-3 2,5 8 0,-4-3 4,2 4-2,2-1-11,-3 3 8,3-1 0,1 0 1,2 3-4,-2 2 4,4-1 0,-1 2 4,6 0 0,0-3-3,1 3-1,3-1 5,0-1-5,0-10 3,5 19 3,3-11 1,0-1 1,1-3-9,5 4 8,-2-3-2,3-4-2,3 2 4,-2-1-2,1 0-1,-1-2 3,-2-2-2,2 2-1,-2-2 5,-3 1-5,-11 1-1,16-2 1,-7-1-4,-9 3 2,16-1-1,-16 1 3,14-2 3,-14 2-7,0 0 2,8-2 2,-8 2-7,0 0 8,0 0-5,0 0 6,10-2-6,-10 2 2,0 0 0,0 0 5,0 0-5,0 0 4,0 0 0,11-6-9,-11 6 6,0 0-1,3-7 0,-3 7-2,6-10 3,-6 10-5,3-10 5,-3 10 2,7-13-3,-7 13 3,1-9-1,-1 9 2,0 0-2,3-9-2,-3 9 0,0 0-1,0 0-2,0 0 1,0-9-2,0 9 0,0 0-3,0 0 0,0 0 9,0 0-7,0 0 2,0 0 0,0 0 3,0 0-2,0 0-4,0 0-27,0 0-27,0 0-43,0 0-50,0 0-59,0 29-61,0-29-72,0 0-75,0 13-286,0-13-764,0 0 339</inkml:trace>
  <inkml:trace contextRef="#ctx0" brushRef="#br0" timeOffset="1292">7298 1435 78,'10'-6'174,"-10"6"-3,8-4 9,-8 4 0,0 0 6,8-4 9,-8 4-2,0 0-7,0 0-4,0 0-13,0 0-12,0 0-12,0 0-7,0 0-4,0 0 1,0 0-2,-40 0 7,26 2-5,-2 0-7,-3 0-1,2 1-19,-1 0-2,-4 2-3,3-4-4,-4 4-9,-4-2 1,1-2-20,0 3 12,-3-2-20,2 2 9,0-1-18,-4-3-4,2 1-4,1 1-10,4-4-7,-1 2 2,7-1 0,0-1 1,2 1-21,1-3 24,4-3-4,0-1 3,3-2-12,5 2 1,3-7-16,0 2 10,3-1-3,7-3 1,-2 3 1,3 1-3,2 3 1,-2-1-2,9 0 1,-7 5 5,1 0 0,2 2-11,-4 2 8,6 2 15,-6 2 0,4 2 1,-1 2 1,-3 1 12,1 6 4,-2-1-8,5 4 5,-7-2 12,2 2 0,0 3 6,-6 1 8,0-1-3,0 4-10,2-2-4,-5 0-6,-2-2-3,2 1-3,-1 0-2,-4 2-6,1-1-1,-2 2-4,1-4-2,-1-4-2,-2 6-3,1 0-4,-4-3-2,-1 1 2,-2 0-4,-3-1-3,-4-2-6,2 0-7,-7-2-16,-7 3-18,-6-4-9,-5-1-19,-4-1-24,2-6-31,-2 0-37,-2-2-38,4 2-34,2-4-57,0 1-75,1-4-366,13 1-787,4-9 348</inkml:trace>
  <inkml:trace contextRef="#ctx0" brushRef="#br0" timeOffset="1888">7991 1763 7,'0'0'348,"0"0"-7,0 0 7,0 0-10,0 0-9,0 0-22,0 0-25,0 0-24,1 9-24,-1-9-18,-1 12-23,2-2-19,-1-10-19,3 15-11,0-5-15,1-1-6,-4-9-57,3 15-51,-2-7-52,1 0-55,-2-8-58,-8 10-72,8-10-84,-19 9-228,5-3-578,-10 0 256</inkml:trace>
  <inkml:trace contextRef="#ctx0" brushRef="#br0" timeOffset="2218">6252 826 121,'-9'-4'273,"-6"0"-8,-2 2-13,3 2-18,0 0-22,-5 0-21,1 2-19,-1 2-16,-3 4-5,0-2-8,-3 5-1,3 4-3,-2 1-9,3-3-11,4 4 4,-2 3-10,8-1-10,0 0-9,1 2-9,7 1-5,3 0-2,3 1-8,10-1-5,-2-2-10,10 6 4,4-1-10,-6-8 28,8 8 11,-5-10-23,2 1-10,-4-1-5,1-1-10,-1-1 2,-9-4-12,4-1 5,-4 2-2,-2-4-7,-3-1 2,-1-1-11,-2 6-7,-3-10 35,2 11-13,-2-11-2,-13 14 2,2-10 7,-5 3 9,-6-3-11,-1 1-2,-6-2-6,-7 0 7,6-1-13,-8-2 4,1-3-7,11-2-2,-1-2 3,1 0 0,3-5-3,4-2-2,1-7-1,-1-8-2,5-3-5,6-1-15,5 8-2,3-12 15,2 0 2,2 12-5,1 2 1,-2 0 2,4 3 1,-4-1-18,-2 6 18,1 1 0,-2 2 5,3-1-8,-3 13 3,-5-19-8,2 11 1,-6 0 5,-4 1-4,-1 3 1,-2-1-3,-8 4 11,1 2 2,-14 4-23,-1 1 33,-3 5 6,2-1 4,-4 8-2,-1 2 4,1 2 2,1 2 0,0 3-1,5 0-2,0 0 1,4 0-2,8-2-4,3 0-3,9-4-3,0-5 1,5-1 0,5-2-1,2 1 1,2-3 11,7-1 16,8-1 10,3-1 7,9-2-4,12-8-7,4-2-9,5-3-1,3-2-5,-1-2-5,1-3-3,-5 0-22,-1 0-37,-2-3-43,-4-6-77,-2-2-84,-8 0-75,-6-6-93,-5-2-399,-5 0-864,-11-3 382</inkml:trace>
  <inkml:trace contextRef="#ctx0" brushRef="#br0" timeOffset="2772">5203 607 2564,'-13'-6'91,"7"-4"-50,6 3-8,0 7 26,16-19 22,3 8 9,3-1-28,1 0-13,3 2-28,-4 1-59,-5 3-62,1 1-88,-7 1-274,-3 0-499,-8 4 222</inkml:trace>
  <inkml:trace contextRef="#ctx0" brushRef="#br0" timeOffset="2998">4525 853 70,'-3'-12'260,"-4"-3"0,1 5-6,1-1-5,-3 5-9,8 6-12,-12-11-8,5 9-4,7 2-7,-19 9 0,8 4 0,-3 3-9,0 2-3,-5 12-9,9 1-16,-1 2-17,2 3-6,3-2-31,-2 0 6,5 2-12,1-4-12,4-5-9,1-3-5,3 0-16,0-1 0,4-3-9,1-8 0,0 4-10,3-7-3,2-1-8,3-2 2,3-4 3,2-4-15,-1-4-8,4-3 3,-5-4-3,8-9-3,-4-1 0,1-5 0,-8-1-3,0 0-3,-7 4-2,-1-6 1,-6-3-6,-5 10-9,0-2 11,-5 3-1,-3 0-5,-3 1 3,-3 5 2,1 0 7,1 5-10,-1 1 4,-4 3 2,1 2 6,0 1-11,-1 4 4,1 2 0,-3 4 0,-2 3-2,2 0-4,4 2 1,-4 1 3,0 4-3,-3 2-2,6 2 1,-5 1-1,4 1 2,-2-3-2,2 0-2,1 0 3,-6 0 3,1 0-3,4 1-3,-4-3 11,1-1-16,-1-3 12,-1-4-9,3 0-7,0-5 10,3 0-3,-8-3 1,9-3 4,-4-5 2,0 2-2,6-7 3,2 3-1,-6-9-2,7 6-1,2-6 1,0 3 12,5 3-5,0 5 13,-3-2 8,6 10 3,-8-12-5,5 6-7,3 6-2,0 0-3,0 0-3,-7-10-1,7 10-2,0 0 2,0 0 2,-3 30-3,6-20 6,-1 3 7,0 3 0,1 1 6,-2 0-2,4 6-4,0 2-3,-2-2 1,3 2-1,-3-1-2,2 1-3,-2 3 2,2-3 0,3-4-1,-5 4-1,2-3-2,-2 1-2,-3 0-1,0-8 1,0 1 1,-6 1 3,4-2 6,-1-2 2,-5-1 0,0 1 1,-6-3 3,3 1 1,1-3 0,-5 2-2,-6-3-4,4-2 3,-7-2 0,-12 1 10,6-4 3,4-2 0,-4-3-1,-6-3 1,9-2-3,-6-6 3,1-3-7,2-4-2,3-5-5,2-3 0,6-2-5,2-2 1,2 1-5,8 2-2,-3-3-2,7 10 2,3 2-6,0-1 1,0 2-4,3 1-40,3-1-54,-1 8-48,5-4-77,-2 4-85,-2-3-82,6-2-102,-4 5-366,7-6-916,-3 0 405</inkml:trace>
  <inkml:trace contextRef="#ctx0" brushRef="#br0" timeOffset="3730">3815 601 2782,'0'0'197,"-9"-15"-98,9 15-13,-5-8 26,5 8 22,-8-8 6,8 8-12,0 0-28,-8-7-15,8 7-20,0 0-11,0 0-17,0 0-30,0 0-42,0 0-54,-20 10-60,13-4-88,1 1-100,-7-2-194,-2 5-573,2-4 254</inkml:trace>
  <inkml:trace contextRef="#ctx0" brushRef="#br0" timeOffset="4262">3137 593 157,'-5'-15'203,"2"-2"7,-1-2 0,-3-4-7,-2 2 10,2 1 9,3 5 7,-3 1 25,4 0-1,2 0-14,-6 3 10,6 1 4,-4 2-3,5 8-14,-8-13-19,8 13-26,-6-4-16,6 4-15,0 0-16,-18 17-13,12-4-8,-2 8-11,-5 3-17,4 10-1,1 2-9,2 3-8,1 1-5,2 2-8,0 18-5,0 0-7,3-12-4,-4 15-2,11-3-7,-3-17-4,0 4-4,5-3-6,1-2-47,1 1-49,0-1-60,-2-4-67,-1-3-57,-2-4-67,2-5-61,-8-4-296,-1-7-737,-6 0 326</inkml:trace>
  <inkml:trace contextRef="#ctx0" brushRef="#br0" timeOffset="4566">2673 562 292,'-4'-11'354,"1"-2"-15,2 0 0,1 13-17,-2-19 14,0 10-20,2 9-21,-3-13-20,3 13-25,0-10-26,0 10-20,0 0-23,0 0-20,0-15-15,0 15-13,0 0-15,0 0-11,0 0-5,0 0-10,-6 33-2,3-18 12,3 6-1,-2 0-16,5 1 9,-3 6-12,0 3 4,2 4 1,7-1-4,-1 5-9,-1 0-4,2 2-10,2 0-4,2-1-6,-8-1-4,4-1-5,-1 0-4,-5 0-5,5-5-1,-9 2-5,-6-2-1,2-5 0,-2-3-5,-5-2-1,-5 4-1,0-4-2,-9 0-2,-7-2 4,0-4-3,-5 1-3,-8-1 1,-1-2-5,-18-1 2,13-4-1,-13 5-2,16-6 1,-1-3-4,1 2 2,1 2-1,7-2-3,2 0-2,2-2-15,14-1-31,5-2-26,4 0-38,4-2-45,-1 1-51,11-2-48,0 0-69,0 0-82,-8-9-360,8 9-828,0 0 366</inkml:trace>
  <inkml:trace contextRef="#ctx0" brushRef="#br0" timeOffset="4936">2148 705 260,'-5'-7'356,"5"7"17,-6-11-4,6 11-15,-7-6-34,7 6-15,0 0-16,0 0-23,-1 24-10,1-8-23,1 8-19,1 0-21,0 10-3,1 0-14,0 7-14,0-1-18,2 0-12,1 1-12,-3-3-9,4 4-13,-1-2-11,2-1-7,-5-2-13,3-3-5,-1-1-8,-2-10-12,4 2-38,-7-4-36,8-6-40,-5-2-66,0 1-56,-3-5-50,3-1-69,-3-8-85,0 0-257,0 0-709,0 0 314</inkml:trace>
  <inkml:trace contextRef="#ctx0" brushRef="#br0" timeOffset="5202">2126 40 152,'3'-7'278,"-3"7"10,1-14-10,-1 14-16,0 0-26,-7-19-23,7 19-17,-13 0-7,13 0-9,-25 6-3,7 0-19,4 2-11,-2 0-11,2 0-17,-3 0-6,7-1-13,-1 2-7,0 1-6,5-3-7,-1 3-14,7-3-6,0-7-3,7 19 1,-1-8-14,5-2-2,3 0-7,7 4 3,-1-5-7,1 1-11,6 0-34,-5-1-27,-2-1-22,-4 1-30,-5 3-46,-1-3-54,-5 0-51,-7 3-281,-4-1-568,-5 3 252</inkml:trace>
  <inkml:trace contextRef="#ctx0" brushRef="#br0" timeOffset="5464">1340 947 183,'-11'0'282,"2"-2"-10,9 2-25,-18-10-24,7-1-21,5-6-16,0 1-23,4-7-12,-4-3-14,9 0-15,2-1-2,4 3 0,2-1-3,2 3-12,1 3-4,3 2-5,1 5-15,2-1 0,-7 6-9,4 2 0,1 4-4,-4 1-9,3 3-2,1 5 4,2 4 4,-4 2-8,2 3 16,-7 2 3,-5 4 8,2-2-4,-10 3 17,-4 2-6,0-1-7,-9 5-2,4-6-3,-8 4-6,-6-3-3,5-8-9,-1 1-2,-12 3-7,4-4-6,-4-5-2,8 0-2,1-1 8,-3-4 1,-1 3-4,7-2-4,-2 1-5,-1-3 5,3 3-8,7 1 0,0 4-2,-4 1-1,6-3-3,-2 4 3,4 4-2,5 0-3,-4 4-1,9-1 1,0 2 6,3 7 0,3 0 0,-1-7 13,1 11-2,1-13-3,1 4 2,7 2-5,-10-3 0,2-4-2,-1 2 0,-1 0-4,-2-3-3,-3 1 1,-3 0 3,-2-3-2,-5 2 8,-4-3-6,-13 4-1,4-6-3,-12-1-6,-3 2-1,-6-7-14,-2 0-18,2-1-23,2-4-37,-2-4-47,3-5-52,6-1-68,-3-5-67,5-3-87,2-9-393,13 3-849,-5-8 376</inkml:trace>
  <inkml:trace contextRef="#ctx0" brushRef="#br0" timeOffset="5934">1370 262 264,'-6'-20'341,"6"4"4,-3 2-21,0 0-25,-2 2-28,5 4-32,0 8-22,-3-17-38,0 11-48,3 6-49,0 0-55,-7-13-58,7 13-77,0 0-82,0 0-209,-20 18-432,12-9 193</inkml:trace>
  <inkml:trace contextRef="#ctx0" brushRef="#br0" timeOffset="6116">509 221 132,'3'-9'394,"3"1"3,-1 2 1,-5 6-38,7-8-23,-7 8-7,0 0-4,0 0-21,17 22-30,-11-8-30,1 4-19,-3 5-12,3 4-23,-4 6-16,0 2-26,3-1-8,2 4-13,-1 0-14,4-1-10,1 0-12,-1 1-14,4 0-41,-3-1-58,2 1-75,-3 2-78,7-1-75,-2 2-82,-8-1-383,1-4-772,-6-3 343</inkml:trace>
  <inkml:trace contextRef="#ctx0" brushRef="#br0" timeOffset="6337">128 874 180,'-5'-4'347,"5"4"10,0 0 9,0 0-6,0 0-33,0 0-20,41 15-6,-26-7-34,-4 3-18,3 1-25,2 7-20,-2-1-8,3 3-10,-2 2-9,8 2-22,-7 5-10,2-8-11,-1 6-13,-6-3-12,10 2-8,-9 2-9,-1-6-5,-1 0-12,1 2-3,-5-2-5,-1 0-6,-2-2-7,-3 1 5,-3-1 3,0-4 6,-8 1-4,-4 0 1,-2 0-5,-13 1-7,5-6 0,-8 3-5,9-7-5,-14 5-4,13-7-4,1 1-14,-3-2-26,-1 1-32,4-3-43,0-2-50,4 1-81,2-2-78,2 1-99,1-4-421,5 2-876,10 0 388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18T07:26:39.033"/>
    </inkml:context>
    <inkml:brush xml:id="br0">
      <inkml:brushProperty name="width" value="0.15875" units="cm"/>
      <inkml:brushProperty name="height" value="0.15875" units="cm"/>
      <inkml:brushProperty name="fitToCurve" value="1"/>
      <inkml:brushProperty name="ignorePressure" value="1"/>
    </inkml:brush>
  </inkml:definitions>
  <inkml:trace contextRef="#ctx0" brushRef="#br0">7448 480 109,'0'0'214,"0"0"-5,2-11-4,-2 11-13,0 0-15,0 0-11,0 0-11,0 0-7,0 0-15,0 0-7,0 0-12,0 0-4,0 0-9,0 0 2,0 0 1,0 0 0,0 0-4,-27 17 0,19-13-14,-3 2 7,8 2-11,-3-3-4,-5 1 2,7 3 1,1 2-2,0 2-6,3 0 3,0 2-3,3-2 0,-3 4 0,7 7-5,4-1 4,-5 0-4,3 2-4,4 4 1,3 1-4,-2 1-5,2 2-2,0-3-3,-2 3-2,2-10-8,1 4-4,-6-2 1,5-5-6,-2 2-5,-3-1 9,2-2-16,1 1 1,-4-5-7,1 3 3,-2-5-2,-4-2 0,1 1 0,-3-3-6,1-1 1,-4-8-4,0 13 4,0-13 14,-13 12-13,2-6 5,-13 0-7,-3-2 0,-14 3-1,-3-5 0,1 2 5,-3-2 1,-1 0-9,0 1 4,-5-3 4,4 2-2,-4-4-3,5 2-5,-9 0 6,4 0 0,-16 0 3,16 2-13,5-2 5,-4 0 0,-1 1 0,4-1 6,3 0-7,-3-3 3,2 2-4,2-1 1,1 2-3,6-2 4,10 2 2,1-2-2,4-2 2,3 2-3,2 0-9,3-1 12,-1-3 2,4 1-2,2-3 10,1-3-7,2 0 9,2-2-10,4-3 1,2-7 9,3-5-6,1-6-5,7 3 11,-2-2-5,-2 9 1,4-1 5,0 5-1,4 0-3,0-1-1,4 4-5,1 1 5,0-1-3,3 4-6,-1 3 4,1 3 1,1 1-5,1 0 4,-2 1-5,-1 4 3,-9 1 0,6 1 2,-1 2 3,-5-1-4,1 2 0,-2 0-4,-6 0 2,1 5-3,1-4 6,-2 6 0,-5-4-1,3 5 6,-4-2 0,1 1-1,-5-2 6,1 4-5,-1 1 3,-4-2 5,1 1 5,-1-3-2,-9 3 2,6-3-4,-12 5-3,-2-5 2,-4 3-3,-10-1 0,0 1-3,-1 2 3,-2-3 2,-4-2 22,-2-3-3,-3 4-1,0-2-7,-14 4-2,17-4-1,2 1-6,1-3 2,5 1-3,10-2-5,1 0 0,2-2-4,1-3 7,5 2-2,0 2 4,1-5 6,6 0 17,1 0 14,1-8 1,-1 1 6,7 0-9,0-4-3,0-4-1,2-9-8,2-8 1,6-2-8,-2-3-1,0-3-14,-4-5 3,5 1 3,-5-3-6,0-12-1,-8-3-6,7 22-1,-6-6 1,-4 5 4,3 3 1,0 1 0,-1 7 4,3 3-3,-1 4-1,-2 3-2,1-3-8,1 4 0,3 6-1,-4-3 1,5 5-10,-7 0-23,9 4-40,1 7-45,0 0-63,-2-15-28,2 15-53,10-4-45,-10 4-36,0 0-59,31 4-61,-18 1-321,1 2-838,-1 0 372</inkml:trace>
  <inkml:trace contextRef="#ctx0" brushRef="#br0" timeOffset="877">6184 247 14,'6'-6'303,"-6"6"3,7-11-1,-7 11 2,9-7-11,-9 7 0,3-6-13,-3 6-20,0 0-15,0 0-18,0 0-15,0 0-1,0 0 0,0 0-3,0 0-11,0 0-11,-15 36-14,8-24-7,3 9-13,2 2-11,-1 0-14,3 2-12,5 14-5,-2-3-18,3 1-7,4 3-13,-6-5-18,7 2-41,-1-1-45,1-5-46,1 1-70,1 2-54,-7-3-71,4-6-79,-4-4-379,5 0-786,-1-1 347</inkml:trace>
  <inkml:trace contextRef="#ctx0" brushRef="#br0" timeOffset="1384">6600 50 367,'-10'0'356,"4"2"-41,6-2-11,-17 2-39,17-2-28,-11 1-28,11-1-24,0 0-30,-8 3-17,8-3-54,0 0-58,0 0-84,-2 15-73,2-15-86,0 8-156,0-8-404,-9 13 180</inkml:trace>
  <inkml:trace contextRef="#ctx0" brushRef="#br0" timeOffset="1581">5103 417 243,'-13'-27'284,"4"-6"-27,7-1-23,-2-1-19,7 0-7,3-1 8,0 4 3,2 5 1,5 6-12,0 1-15,-1 1-16,-1 9-17,2-1-15,0 3-15,-1 4-20,-1 0-7,5 6-7,-2 1-12,-4 4-11,1-1-9,0 9-2,-5-3 1,2 5-7,0 4-4,-5 2 1,-1-1 7,-1-1-13,-2 1 7,-2 1-10,-5-1 7,-2-4-13,-2 1 0,-4-3-1,-1 1 12,-6-1-11,0-3 2,-3-1-4,-8 1-1,-1-5 3,0 0 10,-1-3-3,-4-1-5,4 0 7,9-2-2,-3 4-4,2-6 0,2 4-8,-2 1 4,4 4-4,0 3 0,5 0 6,2 6-6,4 2 1,2 2 6,3 12-4,7 0 5,6 5-5,1-1 5,5 5-4,-2 3-3,14 11-4,0 1-2,-4-14-4,8 13-22,-5 0-41,-9-15-58,0 3-72,-7 3-72,-8 12-108,-6-15-407,-7 16-818,-11-4 361</inkml:trace>
  <inkml:trace contextRef="#ctx0" brushRef="#br0" timeOffset="2241">3761 284 261,'-6'-9'306,"6"9"-18,-3-8-4,3 8-15,0 0-8,0 0-16,0 0-17,0 0-14,1-14-19,-1 14-8,0 0-4,0 0 2,0 0-5,0 0-1,0 0-18,0 0-8,21 25-16,-16-15-3,-2 2-1,3 2-6,-1 1 3,0 5-7,-2 5-1,3 0-4,1 8-14,2-1-5,-1-8-11,0 10-3,0-3-11,-2-6-7,2 8-7,0-7-3,3 3-7,-3-4-4,-3 0-4,-2-5-7,3 0 0,-4-4-7,1-2-3,-3-1-3,0 0 1,3 1-1,-3-5-5,0-9 1,-8 16-2,2-7-4,-5-1 2,-2 0-2,0 1-2,-1-3 2,-10 2-3,1-5-2,-6 1 1,-9 1 2,-4-4-3,-1 5 0,-6-2-4,2-2 1,-2-1 4,-4 1-2,1-2-3,0 1 0,-14-1-1,14 1 2,-1 1-1,1-2-1,5 2-1,0 0 5,7-2-3,12 0 0,1 0-4,5 2 2,3-2 0,6 1 0,2-1 0,11 0 6,-17 0 2,17 0 2,-10 0 10,10 0 1,0 0 2,-14-3-3,14 3-5,-5-13-1,3 5-1,2 8 24,-3-17-4,0 9-3,3-5-2,-1-1-3,-1-2-5,-1 1-3,-3-11 3,1 5-3,3 3-5,-4 1 2,3 1-3,-2-4-3,2 0-4,0 3 6,0 1-1,-1-4-3,4 4-3,-1 4 5,-1 0-1,2 12 8,0-16 3,0 16 7,-1-13 5,1 13-1,0-10 3,0 10-1,0 0 1,-2-13-7,2 13-1,0 0-1,0 0-3,0 0-14,0-10 7,0 10 0,0 0-3,0 0 0,0 0 0,0 0-1,0 0-1,0 0 4,3 31-3,0-20-1,1 1-1,-3 2-1,1 0-5,1 2 6,0-1 0,3 0-14,2 4 13,-5-3-1,4-3 2,1 3-3,-2-3 0,-1 2-2,3-5 1,-5 0 1,0 3-2,2-6 0,-2 0-2,-2 2 2,-1-9 1,4 12-3,-4-12-4,0 11 3,0-11 4,-7 10-3,-1-5 7,8-5-5,-16 10 1,1-4-3,-1-2 0,-6 3 1,0 1 0,-5-2 0,1 0 6,-2 0-7,-8 0 1,1 1-2,8-1-7,-9 1 11,7-3-4,-6 3 1,4-1-1,4 0-2,-1-4 5,-1 1-5,4 0 5,0 1-3,-2-3 0,11 0 3,0-1-11,-3 2 13,8-2-5,-3-2-2,1 1-1,13 1 4,-19-5 5,10 3-5,-1-2 2,4-2-3,-4-1 3,3-1-17,2 1 14,-3-1-1,2-1-1,-4 0 1,4-2-5,-1-3 3,1 1-1,3 1 4,-5-1-8,2 0 2,1-3 0,-1 1-14,-2-4 14,3 3 3,0 1 0,1 0-2,0 3 0,0-2 2,2 3 0,-4-3 0,4 7-2,2 7 5,-3-15 0,3 15-1,-3-14 3,3 14 1,-5-9 1,5 9 0,0 0-2,-3-9 1,3 9-3,0 0-11,0 0 10,0 0-2,0 0 3,0 0-1,0 0 0,0 0 2,0 0 1,0 0-3,0 0 1,2 40-1,-2-29-4,1 3 3,2-2 2,-1 2 0,1 2 6,-3-3-9,3 4 3,-1-1-1,3-1 2,-4 1-1,1 1 3,1-5 1,-2 2-5,1-2 1,-2 0-2,0 3 1,2-3 1,-4 1 0,2-13-11,-2 17 15,-2-7-3,-4-2 3,-2 1 2,-7-1-7,-2 0 6,-5-2-5,-1 3 1,-4-4 0,-12 1-1,2-1 1,-5 2 0,-2-7 1,-3 2-2,0-2 0,0 2 1,-18-4-2,22 0 1,-3-4 2,1 5-5,-1-2 3,7-2-3,2 4-22,9-1-7,6 0-30,7 1-42,-1 1-58,9-3-73,9 3-82,-14-1-84,14 1-89,0 0-364,0 0-923,0 0 409</inkml:trace>
  <inkml:trace contextRef="#ctx0" brushRef="#br0" timeOffset="3581">3632 1265 360,'-5'12'357,"5"-12"-33,-2 10-25,2-10-29,0 15-14,0-5-27,0-10-16,-3 17-15,3-5-24,0 2-18,-4-2-11,0 1-12,3 1-14,-4 0-23,4-1-28,-3-2-38,1 2-40,0-5-47,1 6-65,-1-4-67,3-1-84,0-9-190,-6 13-501,4-5 221</inkml:trace>
  <inkml:trace contextRef="#ctx0" brushRef="#br0" timeOffset="3846">2514 1684 282,'-11'2'317,"11"-2"-32,0 0-4,0 0-13,0 0-21,53-9-24,-27 4-23,14-1-17,-1 0-20,3 3-26,-8-5-34,-5 5-39,1 0-40,-3-2-53,0 3-85,-1-2-68,-11 1-227,-1-2-443,-8-1 196</inkml:trace>
  <inkml:trace contextRef="#ctx0" brushRef="#br0" timeOffset="4125">1979 90 116,'4'-13'280,"1"2"-9,-3-1-9,-2 1-13,0 11-12,-7-20-19,4 14-6,3 6-18,-11-11-6,3 8-22,8 3-8,-23-1-4,8 5-4,-8 1-8,7 2-13,0 0-10,2 2-16,3 0-11,1 3 2,6 0-21,2 0 0,2 3-9,3-3-8,2 5-4,4-3-8,4 3-5,1 0-16,2 1-11,-2 0-22,5-2-3,-5 1-18,5 0-5,0-6-26,-1 2-23,-1 3-25,-3-6-43,-4 0-55,1-1-66,-5 1-224,-6-10-540,3 17 239</inkml:trace>
  <inkml:trace contextRef="#ctx0" brushRef="#br0" timeOffset="4438">1302 929 242,'0'0'272,"0"0"-3,-15-24-10,15 24-6,-10-8-14,10 8-5,-8-6 5,8 6-22,-9-6-5,9 6-14,0 0-23,-8-8 5,8 8-30,0 0-14,0 0-9,0 0-8,-8-5-2,8 5-6,0 0-18,0 0 4,0 0-15,-13 0-9,13 0-6,0 0-4,-20 4-4,20-4-8,-15 3-4,8 0-12,7-3 0,-10 5-1,10-5-3,-13 4-11,13-4 7,-11 4-11,11-4 9,-11 8-6,8-3-5,-3 3 5,-1 1 6,0-1 2,-3 4-2,4 2 3,-4-2-3,2 2 3,4 2-2,0-1 0,0-1 0,1 0-9,1-2 12,4 1-4,1 4-2,-2-5-3,7 2 2,0 0-5,3 2 5,5-2-3,1-1-3,2 1 2,0-1-5,-4-5-4,4 5-1,-5-1 0,-2-2 4,1 1-4,0 1-6,-2 3 2,-3-5 4,-2 3-4,2-1 3,-3 1-3,-1 0 2,3-2 4,-6 1-2,-6 0 7,1 1-2,-4 1-5,-3-3 6,-5 6-5,-5 0 5,-1-3 4,-3 1-5,-11 3-2,-9-8-2,1 1 2,-2-2 2,-3 3 0,-17-4 6,15-3 4,-21 3-3,1-7 9,1-2 3,-1-6 5,3-1 0,3-4 1,0-3 10,18-2 3,1 1-1,0-10 0,4 4-1,4 1-2,3-4-1,0-3-8,5-3-3,6 2 3,9-2-3,4 9 1,4-12-6,4 0-2,5 11-5,4-4-6,8-2 1,8-3-3,0 3-25,4 0-30,1 3-31,4 2-42,2 1-57,-1 4-52,-7 6-47,-1 1-50,3 1-73,-5 3-388,2 6-844,-2-2 374</inkml:trace>
  <inkml:trace contextRef="#ctx0" brushRef="#br0" timeOffset="5089">292 2138 284,'0'0'298,"0"0"-3,0 0-7,0 0 8,19 7-27,0-11-14,7 0-18,13-6-12,9 3-17,2-4-27,-1-1-12,3 2-21,-1 2-17,-2 1-48,-3 1-47,-2 1-55,-8 3-69,-10 1-91,2-1-89,-14 1-208,4-1-513,-9 2 227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1AEF0-756C-46DF-9D5D-9EB42C9BC491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E7BE-F19E-4FE6-B9E5-D07CB67C52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1AEF0-756C-46DF-9D5D-9EB42C9BC491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E7BE-F19E-4FE6-B9E5-D07CB67C52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1AEF0-756C-46DF-9D5D-9EB42C9BC491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E7BE-F19E-4FE6-B9E5-D07CB67C52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1AEF0-756C-46DF-9D5D-9EB42C9BC491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E7BE-F19E-4FE6-B9E5-D07CB67C52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1AEF0-756C-46DF-9D5D-9EB42C9BC491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E7BE-F19E-4FE6-B9E5-D07CB67C52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1AEF0-756C-46DF-9D5D-9EB42C9BC491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E7BE-F19E-4FE6-B9E5-D07CB67C52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1AEF0-756C-46DF-9D5D-9EB42C9BC491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E7BE-F19E-4FE6-B9E5-D07CB67C52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1AEF0-756C-46DF-9D5D-9EB42C9BC491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E7BE-F19E-4FE6-B9E5-D07CB67C52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1AEF0-756C-46DF-9D5D-9EB42C9BC491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E7BE-F19E-4FE6-B9E5-D07CB67C52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1AEF0-756C-46DF-9D5D-9EB42C9BC491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E7BE-F19E-4FE6-B9E5-D07CB67C52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1AEF0-756C-46DF-9D5D-9EB42C9BC491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B7AE7BE-F19E-4FE6-B9E5-D07CB67C52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A1AEF0-756C-46DF-9D5D-9EB42C9BC491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B7AE7BE-F19E-4FE6-B9E5-D07CB67C521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ar/resource/6108547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0.emf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9" Type="http://schemas.openxmlformats.org/officeDocument/2006/relationships/image" Target="../media/image93.emf"/><Relationship Id="rId21" Type="http://schemas.openxmlformats.org/officeDocument/2006/relationships/image" Target="../media/image84.emf"/><Relationship Id="rId34" Type="http://schemas.openxmlformats.org/officeDocument/2006/relationships/customXml" Target="../ink/ink16.xml"/><Relationship Id="rId42" Type="http://schemas.openxmlformats.org/officeDocument/2006/relationships/customXml" Target="../ink/ink20.xml"/><Relationship Id="rId55" Type="http://schemas.openxmlformats.org/officeDocument/2006/relationships/image" Target="../media/image101.emf"/><Relationship Id="rId7" Type="http://schemas.openxmlformats.org/officeDocument/2006/relationships/image" Target="../media/image77.emf"/><Relationship Id="rId2" Type="http://schemas.openxmlformats.org/officeDocument/2006/relationships/customXml" Target="../ink/ink1.xml"/><Relationship Id="rId16" Type="http://schemas.openxmlformats.org/officeDocument/2006/relationships/customXml" Target="../ink/ink7.xml"/><Relationship Id="rId29" Type="http://schemas.openxmlformats.org/officeDocument/2006/relationships/image" Target="../media/image88.emf"/><Relationship Id="rId24" Type="http://schemas.openxmlformats.org/officeDocument/2006/relationships/customXml" Target="../ink/ink11.xml"/><Relationship Id="rId32" Type="http://schemas.openxmlformats.org/officeDocument/2006/relationships/customXml" Target="../ink/ink15.xml"/><Relationship Id="rId37" Type="http://schemas.openxmlformats.org/officeDocument/2006/relationships/image" Target="../media/image92.emf"/><Relationship Id="rId40" Type="http://schemas.openxmlformats.org/officeDocument/2006/relationships/customXml" Target="../ink/ink19.xml"/><Relationship Id="rId45" Type="http://schemas.openxmlformats.org/officeDocument/2006/relationships/image" Target="../media/image96.emf"/><Relationship Id="rId53" Type="http://schemas.openxmlformats.org/officeDocument/2006/relationships/image" Target="../media/image100.emf"/><Relationship Id="rId5" Type="http://schemas.openxmlformats.org/officeDocument/2006/relationships/image" Target="../media/image76.emf"/><Relationship Id="rId15" Type="http://schemas.openxmlformats.org/officeDocument/2006/relationships/image" Target="../media/image81.emf"/><Relationship Id="rId23" Type="http://schemas.openxmlformats.org/officeDocument/2006/relationships/image" Target="../media/image85.emf"/><Relationship Id="rId28" Type="http://schemas.openxmlformats.org/officeDocument/2006/relationships/customXml" Target="../ink/ink13.xml"/><Relationship Id="rId36" Type="http://schemas.openxmlformats.org/officeDocument/2006/relationships/customXml" Target="../ink/ink17.xml"/><Relationship Id="rId10" Type="http://schemas.openxmlformats.org/officeDocument/2006/relationships/customXml" Target="../ink/ink5.xml"/><Relationship Id="rId19" Type="http://schemas.openxmlformats.org/officeDocument/2006/relationships/image" Target="../media/image83.emf"/><Relationship Id="rId31" Type="http://schemas.openxmlformats.org/officeDocument/2006/relationships/image" Target="../media/image89.emf"/><Relationship Id="rId44" Type="http://schemas.openxmlformats.org/officeDocument/2006/relationships/customXml" Target="../ink/ink21.xml"/><Relationship Id="rId52" Type="http://schemas.openxmlformats.org/officeDocument/2006/relationships/customXml" Target="../ink/ink23.xml"/><Relationship Id="rId4" Type="http://schemas.openxmlformats.org/officeDocument/2006/relationships/customXml" Target="../ink/ink2.xml"/><Relationship Id="rId9" Type="http://schemas.openxmlformats.org/officeDocument/2006/relationships/image" Target="../media/image78.emf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87.emf"/><Relationship Id="rId30" Type="http://schemas.openxmlformats.org/officeDocument/2006/relationships/customXml" Target="../ink/ink14.xml"/><Relationship Id="rId35" Type="http://schemas.openxmlformats.org/officeDocument/2006/relationships/image" Target="../media/image91.emf"/><Relationship Id="rId43" Type="http://schemas.openxmlformats.org/officeDocument/2006/relationships/image" Target="../media/image95.emf"/><Relationship Id="rId8" Type="http://schemas.openxmlformats.org/officeDocument/2006/relationships/customXml" Target="../ink/ink4.xml"/><Relationship Id="rId51" Type="http://schemas.openxmlformats.org/officeDocument/2006/relationships/image" Target="../media/image99.emf"/><Relationship Id="rId3" Type="http://schemas.openxmlformats.org/officeDocument/2006/relationships/image" Target="../media/image75.emf"/><Relationship Id="rId17" Type="http://schemas.openxmlformats.org/officeDocument/2006/relationships/image" Target="../media/image82.emf"/><Relationship Id="rId25" Type="http://schemas.openxmlformats.org/officeDocument/2006/relationships/image" Target="../media/image86.emf"/><Relationship Id="rId33" Type="http://schemas.openxmlformats.org/officeDocument/2006/relationships/image" Target="../media/image90.emf"/><Relationship Id="rId38" Type="http://schemas.openxmlformats.org/officeDocument/2006/relationships/customXml" Target="../ink/ink18.xml"/><Relationship Id="rId46" Type="http://schemas.openxmlformats.org/officeDocument/2006/relationships/customXml" Target="../ink/ink22.xml"/><Relationship Id="rId20" Type="http://schemas.openxmlformats.org/officeDocument/2006/relationships/customXml" Target="../ink/ink9.xml"/><Relationship Id="rId41" Type="http://schemas.openxmlformats.org/officeDocument/2006/relationships/image" Target="../media/image94.emf"/><Relationship Id="rId54" Type="http://schemas.openxmlformats.org/officeDocument/2006/relationships/customXml" Target="../ink/ink2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ar-SA" dirty="0"/>
              <a:t>مهمة 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/>
              <a:t>ارسم نظام بيئي محددا علية المكونات الحية والمكونات غير الحية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D0B368-103F-4B05-A9B2-2DE2AA071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81000"/>
            <a:ext cx="85344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092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/>
              <a:t>الجماعات الحيوية </a:t>
            </a:r>
            <a:endParaRPr lang="en-US" dirty="0"/>
          </a:p>
        </p:txBody>
      </p:sp>
      <p:pic>
        <p:nvPicPr>
          <p:cNvPr id="8" name="Content Placeholder 7" descr="جماعة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00600" y="2438400"/>
            <a:ext cx="3340177" cy="1676400"/>
          </a:xfrm>
        </p:spPr>
      </p:pic>
      <p:pic>
        <p:nvPicPr>
          <p:cNvPr id="9" name="Picture 8" descr="جماعة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209800"/>
            <a:ext cx="3733800" cy="2000250"/>
          </a:xfrm>
          <a:prstGeom prst="rect">
            <a:avLst/>
          </a:prstGeom>
        </p:spPr>
      </p:pic>
      <p:pic>
        <p:nvPicPr>
          <p:cNvPr id="10" name="Picture 9" descr="جماعة 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4648200"/>
            <a:ext cx="3954105" cy="13716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066800" y="685800"/>
            <a:ext cx="4114800" cy="1295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dirty="0"/>
              <a:t>مجموعة من الأفراد من النوع نفسه تعيش في نظام بيئي واحد وتتأثر بالظروف والأحوال نفسها </a:t>
            </a:r>
            <a:endParaRPr lang="en-US" sz="24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ABA56D-379E-4A33-9B52-4E53360EC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33400"/>
            <a:ext cx="8229600" cy="311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401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55152F-B434-44F0-A356-ADB412FED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46" y="-97586"/>
            <a:ext cx="8409354" cy="588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443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pPr algn="ctr"/>
            <a:r>
              <a:rPr lang="ar-SA" dirty="0"/>
              <a:t>من الأمثلة من المجتماعات الحيوية</a:t>
            </a:r>
            <a:endParaRPr lang="en-US" dirty="0"/>
          </a:p>
        </p:txBody>
      </p:sp>
      <p:pic>
        <p:nvPicPr>
          <p:cNvPr id="4" name="Content Placeholder 3" descr="مجتمع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95535" y="3695700"/>
            <a:ext cx="3048000" cy="2971800"/>
          </a:xfrm>
        </p:spPr>
      </p:pic>
      <p:pic>
        <p:nvPicPr>
          <p:cNvPr id="5" name="Picture 4" descr="مجتمع 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" y="3763108"/>
            <a:ext cx="3248499" cy="3124200"/>
          </a:xfrm>
          <a:prstGeom prst="rect">
            <a:avLst/>
          </a:prstGeom>
        </p:spPr>
      </p:pic>
      <p:pic>
        <p:nvPicPr>
          <p:cNvPr id="6" name="Picture 5" descr="مجتمع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64523" y="4876800"/>
            <a:ext cx="2814955" cy="1981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1676400"/>
            <a:ext cx="8525022" cy="1219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/>
              <a:t>مجموعة من الجماعات  الحيوية المختلفة التي يمكنها العيش معا في نظام واحد وتتفاعل في ما بينها</a:t>
            </a:r>
            <a:endParaRPr lang="en-US" sz="28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961028-EA1E-40C0-A560-7DD3AB6FE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533400"/>
            <a:ext cx="861060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563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C46D71-6D7B-4432-A533-A7EEF36D5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57738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723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22F99B-2126-46A2-80CE-DACCF222A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511" y="73706"/>
            <a:ext cx="8874511" cy="43316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A838C5-E58F-4405-BBCE-E653A7C22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4440482"/>
            <a:ext cx="2447925" cy="20669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4353AB-BEEA-456E-8014-B3E5446E84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4175" y="4945307"/>
            <a:ext cx="3295650" cy="1562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699022-916B-4DB3-A73C-C5016739A9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460" y="4957030"/>
            <a:ext cx="2015128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313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962912"/>
          </a:xfrm>
        </p:spPr>
        <p:txBody>
          <a:bodyPr>
            <a:normAutofit fontScale="90000"/>
          </a:bodyPr>
          <a:lstStyle/>
          <a:p>
            <a:pPr algn="r"/>
            <a:r>
              <a:rPr lang="ar-SA" dirty="0"/>
              <a:t>نشاط 3</a:t>
            </a:r>
            <a:br>
              <a:rPr lang="ar-SA" dirty="0"/>
            </a:br>
            <a:r>
              <a:rPr lang="ar-SA" dirty="0"/>
              <a:t>عبر بجملة عما سيحدث لمجموعة الجمال لو اختفت مجموعه النباتات الصحراوية من المجتمع الحيوي الصحراوي</a:t>
            </a:r>
            <a:endParaRPr lang="en-US" dirty="0"/>
          </a:p>
        </p:txBody>
      </p:sp>
      <p:pic>
        <p:nvPicPr>
          <p:cNvPr id="5" name="Content Placeholder 4" descr="مجتمع صحراوي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3352800"/>
            <a:ext cx="5638800" cy="318849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83E3DE-902B-4E70-AFF2-BA2A578D7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8763000" cy="625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166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ar-SA" dirty="0"/>
              <a:t>النظام البيئي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https://wordwall.net/ar/resource/6108547</a:t>
            </a:r>
            <a:endParaRPr lang="ar-JO" dirty="0"/>
          </a:p>
          <a:p>
            <a:r>
              <a:rPr lang="en-US" dirty="0"/>
              <a:t>https://wordwall.net/he/resource/26088377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06A1D6-AEC4-45A7-B275-FF988A332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8305800" cy="609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3772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9FAD75-A661-44D4-AE13-2CC9FA07E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9864"/>
            <a:ext cx="8763000" cy="658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5544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8C7538-6564-4FBE-8DBA-AE5783359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81000"/>
            <a:ext cx="82296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2840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1782FE-43B9-44BE-AA19-15751D38E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32084"/>
            <a:ext cx="8807116" cy="614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9379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300F9E-AFE5-4387-8964-2C6855519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"/>
            <a:ext cx="8382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2341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A3CE2C-2EF5-487B-B669-D7EDAC405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914400"/>
            <a:ext cx="7620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3837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3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94200" y="844550"/>
              <a:ext cx="3543300" cy="835025"/>
            </p14:xfrm>
          </p:contentPart>
        </mc:Choice>
        <mc:Fallback xmlns="">
          <p:pic>
            <p:nvPicPr>
              <p:cNvPr id="103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84838" y="835204"/>
                <a:ext cx="3562025" cy="8537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3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37075" y="4189413"/>
              <a:ext cx="3776663" cy="647700"/>
            </p14:xfrm>
          </p:contentPart>
        </mc:Choice>
        <mc:Fallback xmlns="">
          <p:pic>
            <p:nvPicPr>
              <p:cNvPr id="103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27715" y="4180052"/>
                <a:ext cx="3795383" cy="6664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3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75113" y="1397000"/>
              <a:ext cx="31750" cy="41275"/>
            </p14:xfrm>
          </p:contentPart>
        </mc:Choice>
        <mc:Fallback xmlns="">
          <p:pic>
            <p:nvPicPr>
              <p:cNvPr id="103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65732" y="1387063"/>
                <a:ext cx="50511" cy="611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3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32250" y="1127125"/>
              <a:ext cx="79375" cy="55563"/>
            </p14:xfrm>
          </p:contentPart>
        </mc:Choice>
        <mc:Fallback xmlns="">
          <p:pic>
            <p:nvPicPr>
              <p:cNvPr id="103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22912" y="1117683"/>
                <a:ext cx="98051" cy="744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3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87613" y="5575300"/>
              <a:ext cx="4216400" cy="514350"/>
            </p14:xfrm>
          </p:contentPart>
        </mc:Choice>
        <mc:Fallback xmlns="">
          <p:pic>
            <p:nvPicPr>
              <p:cNvPr id="103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81134" y="5568812"/>
                <a:ext cx="4228638" cy="5266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3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74950" y="4938713"/>
              <a:ext cx="4344988" cy="573087"/>
            </p14:xfrm>
          </p:contentPart>
        </mc:Choice>
        <mc:Fallback xmlns="">
          <p:pic>
            <p:nvPicPr>
              <p:cNvPr id="103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768470" y="4932233"/>
                <a:ext cx="4357228" cy="5853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4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45138" y="5548313"/>
              <a:ext cx="14287" cy="9525"/>
            </p14:xfrm>
          </p:contentPart>
        </mc:Choice>
        <mc:Fallback xmlns="">
          <p:pic>
            <p:nvPicPr>
              <p:cNvPr id="104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538188" y="5541455"/>
                <a:ext cx="27416" cy="224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4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85875" y="4083050"/>
              <a:ext cx="2998788" cy="681038"/>
            </p14:xfrm>
          </p:contentPart>
        </mc:Choice>
        <mc:Fallback xmlns="">
          <p:pic>
            <p:nvPicPr>
              <p:cNvPr id="104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279394" y="4076584"/>
                <a:ext cx="3011029" cy="6932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4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49888" y="2379663"/>
              <a:ext cx="2757487" cy="771525"/>
            </p14:xfrm>
          </p:contentPart>
        </mc:Choice>
        <mc:Fallback xmlns="">
          <p:pic>
            <p:nvPicPr>
              <p:cNvPr id="104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21449" y="2351208"/>
                <a:ext cx="2814365" cy="8284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44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4463" y="2447925"/>
              <a:ext cx="4957762" cy="661988"/>
            </p14:xfrm>
          </p:contentPart>
        </mc:Choice>
        <mc:Fallback xmlns="">
          <p:pic>
            <p:nvPicPr>
              <p:cNvPr id="1044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6016" y="2419456"/>
                <a:ext cx="5014657" cy="7189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45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38675" y="1608138"/>
              <a:ext cx="3519488" cy="666750"/>
            </p14:xfrm>
          </p:contentPart>
        </mc:Choice>
        <mc:Fallback xmlns="">
          <p:pic>
            <p:nvPicPr>
              <p:cNvPr id="1045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610225" y="1579666"/>
                <a:ext cx="3576388" cy="7236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046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71863" y="1522413"/>
              <a:ext cx="749300" cy="727075"/>
            </p14:xfrm>
          </p:contentPart>
        </mc:Choice>
        <mc:Fallback xmlns="">
          <p:pic>
            <p:nvPicPr>
              <p:cNvPr id="1046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443459" y="1493950"/>
                <a:ext cx="806109" cy="7840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47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30350" y="1836738"/>
              <a:ext cx="1655763" cy="560387"/>
            </p14:xfrm>
          </p:contentPart>
        </mc:Choice>
        <mc:Fallback xmlns="">
          <p:pic>
            <p:nvPicPr>
              <p:cNvPr id="1047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501920" y="1807953"/>
                <a:ext cx="1712622" cy="617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48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155525" y="9256713"/>
              <a:ext cx="0" cy="0"/>
            </p14:xfrm>
          </p:contentPart>
        </mc:Choice>
        <mc:Fallback xmlns="">
          <p:pic>
            <p:nvPicPr>
              <p:cNvPr id="1048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5155525" y="925671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49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00113" y="1552575"/>
              <a:ext cx="358775" cy="539750"/>
            </p14:xfrm>
          </p:contentPart>
        </mc:Choice>
        <mc:Fallback xmlns="">
          <p:pic>
            <p:nvPicPr>
              <p:cNvPr id="1049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71684" y="1524110"/>
                <a:ext cx="415632" cy="59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050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00238" y="1711325"/>
              <a:ext cx="269875" cy="152400"/>
            </p14:xfrm>
          </p:contentPart>
        </mc:Choice>
        <mc:Fallback xmlns="">
          <p:pic>
            <p:nvPicPr>
              <p:cNvPr id="1050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871811" y="1682997"/>
                <a:ext cx="326729" cy="2090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51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01950" y="1587500"/>
              <a:ext cx="187325" cy="52388"/>
            </p14:xfrm>
          </p:contentPart>
        </mc:Choice>
        <mc:Fallback xmlns="">
          <p:pic>
            <p:nvPicPr>
              <p:cNvPr id="1051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873381" y="1559153"/>
                <a:ext cx="244463" cy="1090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052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9100" y="811213"/>
              <a:ext cx="3359150" cy="646112"/>
            </p14:xfrm>
          </p:contentPart>
        </mc:Choice>
        <mc:Fallback xmlns="">
          <p:pic>
            <p:nvPicPr>
              <p:cNvPr id="1052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90623" y="782729"/>
                <a:ext cx="3416103" cy="7030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053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53388" y="2376488"/>
              <a:ext cx="9525" cy="7937"/>
            </p14:xfrm>
          </p:contentPart>
        </mc:Choice>
        <mc:Fallback xmlns="">
          <p:pic>
            <p:nvPicPr>
              <p:cNvPr id="1053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027441" y="2347987"/>
                <a:ext cx="61420" cy="649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054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16000" y="2366963"/>
              <a:ext cx="6350" cy="25400"/>
            </p14:xfrm>
          </p:contentPart>
        </mc:Choice>
        <mc:Fallback xmlns="">
          <p:pic>
            <p:nvPicPr>
              <p:cNvPr id="1054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89597" y="2337882"/>
                <a:ext cx="59155" cy="835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055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36650" y="2266950"/>
              <a:ext cx="12700" cy="3175"/>
            </p14:xfrm>
          </p:contentPart>
        </mc:Choice>
        <mc:Fallback xmlns="">
          <p:pic>
            <p:nvPicPr>
              <p:cNvPr id="1055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08781" y="2239081"/>
                <a:ext cx="68439" cy="589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058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1254125" y="874713"/>
              <a:ext cx="476250" cy="341312"/>
            </p14:xfrm>
          </p:contentPart>
        </mc:Choice>
        <mc:Fallback xmlns="">
          <p:pic>
            <p:nvPicPr>
              <p:cNvPr id="1058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-1282585" y="846330"/>
                <a:ext cx="533169" cy="3980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060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35938" y="919163"/>
              <a:ext cx="363537" cy="365125"/>
            </p14:xfrm>
          </p:contentPart>
        </mc:Choice>
        <mc:Fallback xmlns="">
          <p:pic>
            <p:nvPicPr>
              <p:cNvPr id="1060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107531" y="890660"/>
                <a:ext cx="420351" cy="4221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061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89938" y="4505325"/>
              <a:ext cx="112712" cy="36513"/>
            </p14:xfrm>
          </p:contentPart>
        </mc:Choice>
        <mc:Fallback xmlns="">
          <p:pic>
            <p:nvPicPr>
              <p:cNvPr id="1061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360158" y="4477853"/>
                <a:ext cx="172272" cy="9145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E8ED4-0610-4012-B2C8-AD6911124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C85E540-CE15-4101-B3D4-45363A2A03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704088"/>
            <a:ext cx="8382000" cy="464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99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1F7C4-C705-4F62-95E1-558D821B4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43AD529-4BDB-4D7B-AD57-E2CF23F3C3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704088"/>
            <a:ext cx="8382000" cy="544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510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/>
              <a:t>من الأمثلة على النظام البيئي</a:t>
            </a:r>
            <a:endParaRPr lang="en-US" dirty="0"/>
          </a:p>
        </p:txBody>
      </p:sp>
      <p:pic>
        <p:nvPicPr>
          <p:cNvPr id="4" name="Content Placeholder 3" descr="نظام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38800" y="1776466"/>
            <a:ext cx="3124200" cy="1807714"/>
          </a:xfrm>
        </p:spPr>
      </p:pic>
      <p:pic>
        <p:nvPicPr>
          <p:cNvPr id="5" name="Picture 4" descr="نظام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348874" y="3737726"/>
            <a:ext cx="1803400" cy="2557549"/>
          </a:xfrm>
          <a:prstGeom prst="rect">
            <a:avLst/>
          </a:prstGeom>
        </p:spPr>
      </p:pic>
      <p:pic>
        <p:nvPicPr>
          <p:cNvPr id="6" name="Picture 5" descr="نظام 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600200"/>
            <a:ext cx="3657600" cy="23262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15000" y="3657600"/>
            <a:ext cx="2895600" cy="990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b="1" dirty="0"/>
              <a:t>مزرعة  فيها مكونات حية (حيوانات  ونبات وغير حية(شمس /هواء)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2895600" y="5943600"/>
            <a:ext cx="28956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b="1" dirty="0"/>
              <a:t>بحر فيه مكونات حية أسماك وغير حية صخور وماء 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381000" y="4191000"/>
            <a:ext cx="2362200" cy="1676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b="1" dirty="0"/>
              <a:t>غابة فيها مكونات حية (حيوانات وغير حية(ماء /تربة )</a:t>
            </a:r>
            <a:endParaRPr lang="en-US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085D1-9340-4AE0-A29E-6EE0ABBDE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09FA42B-E59E-4A77-B40E-5FE740DD58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04088"/>
            <a:ext cx="8991600" cy="577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995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3FF1D-D858-43BF-9FB1-1BC3947DB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F656E81-C4FB-43E7-9D50-14266AB388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228600"/>
            <a:ext cx="8582859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4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105912"/>
          </a:xfrm>
        </p:spPr>
        <p:txBody>
          <a:bodyPr/>
          <a:lstStyle/>
          <a:p>
            <a:r>
              <a:rPr lang="ar-SA" dirty="0"/>
              <a:t>من خلال الصورة استخرج مكونات حية وغير حية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3962400"/>
          <a:ext cx="8229600" cy="1874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7419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ar-SA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مكونات غير حية</a:t>
                      </a:r>
                      <a:endParaRPr kumimoji="0" lang="en-US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dirty="0"/>
                        <a:t>مكونات حية  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74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Content Placeholder 3" descr="نظام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57200"/>
            <a:ext cx="6400800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3E6821-A3C6-4534-805B-43410046E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04088"/>
            <a:ext cx="8229600" cy="370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560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5219</TotalTime>
  <Words>146</Words>
  <Application>Microsoft Office PowerPoint</Application>
  <PresentationFormat>On-screen Show (4:3)</PresentationFormat>
  <Paragraphs>17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Calibri</vt:lpstr>
      <vt:lpstr>Constantia</vt:lpstr>
      <vt:lpstr>Majalla UI</vt:lpstr>
      <vt:lpstr>Times New Roman</vt:lpstr>
      <vt:lpstr>Traditional Arabic</vt:lpstr>
      <vt:lpstr>Wingdings 2</vt:lpstr>
      <vt:lpstr>Flow</vt:lpstr>
      <vt:lpstr>مهمة 1</vt:lpstr>
      <vt:lpstr>النظام البيئي</vt:lpstr>
      <vt:lpstr>PowerPoint Presentation</vt:lpstr>
      <vt:lpstr>PowerPoint Presentation</vt:lpstr>
      <vt:lpstr>من الأمثلة على النظام البيئي</vt:lpstr>
      <vt:lpstr>PowerPoint Presentation</vt:lpstr>
      <vt:lpstr>PowerPoint Presentation</vt:lpstr>
      <vt:lpstr>من خلال الصورة استخرج مكونات حية وغير حية</vt:lpstr>
      <vt:lpstr>PowerPoint Presentation</vt:lpstr>
      <vt:lpstr>PowerPoint Presentation</vt:lpstr>
      <vt:lpstr>الجماعات الحيوية </vt:lpstr>
      <vt:lpstr>PowerPoint Presentation</vt:lpstr>
      <vt:lpstr>PowerPoint Presentation</vt:lpstr>
      <vt:lpstr>من الأمثلة من المجتماعات الحيوية</vt:lpstr>
      <vt:lpstr>PowerPoint Presentation</vt:lpstr>
      <vt:lpstr>PowerPoint Presentation</vt:lpstr>
      <vt:lpstr>PowerPoint Presentation</vt:lpstr>
      <vt:lpstr>نشاط 3 عبر بجملة عما سيحدث لمجموعة الجمال لو اختفت مجموعه النباتات الصحراوية من المجتمع الحيوي الصحراوي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النظام البيئي</dc:title>
  <dc:creator>Lenovo</dc:creator>
  <cp:lastModifiedBy>s.kakish</cp:lastModifiedBy>
  <cp:revision>19</cp:revision>
  <dcterms:created xsi:type="dcterms:W3CDTF">2020-06-26T19:17:53Z</dcterms:created>
  <dcterms:modified xsi:type="dcterms:W3CDTF">2022-11-21T18:10:29Z</dcterms:modified>
</cp:coreProperties>
</file>