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9384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3590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6505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43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1790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377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6242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13067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012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4819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2041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43E1B-01F8-400B-B9D6-3F202E19C9C8}" type="datetimeFigureOut">
              <a:rPr lang="ar-JO" smtClean="0"/>
              <a:t>4/4/1442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AF616-65E8-459B-A5CF-1223A8A1CAC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9200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JO" dirty="0" smtClean="0"/>
              <a:t>الكِتابةُ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JO" sz="6600" dirty="0" smtClean="0"/>
              <a:t>اتّصالُ </a:t>
            </a:r>
            <a:r>
              <a:rPr lang="ar-JO" sz="6600" dirty="0" smtClean="0">
                <a:solidFill>
                  <a:srgbClr val="FF0000"/>
                </a:solidFill>
              </a:rPr>
              <a:t>(إِذْ)</a:t>
            </a:r>
            <a:r>
              <a:rPr lang="ar-JO" sz="6600" dirty="0" smtClean="0"/>
              <a:t> بالظّروفِ</a:t>
            </a:r>
            <a:endParaRPr lang="ar-JO" sz="6600" dirty="0"/>
          </a:p>
        </p:txBody>
      </p:sp>
    </p:spTree>
    <p:extLst>
      <p:ext uri="{BB962C8B-B14F-4D97-AF65-F5344CB8AC3E}">
        <p14:creationId xmlns:p14="http://schemas.microsoft.com/office/powerpoint/2010/main" val="393041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7515" y="489397"/>
            <a:ext cx="10742107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ar-JO" sz="3600" dirty="0" smtClean="0"/>
              <a:t>كلمة (إذ) تتّصلُ بالظّروفِ </a:t>
            </a:r>
            <a:r>
              <a:rPr lang="ar-JO" sz="3600" dirty="0" smtClean="0">
                <a:solidFill>
                  <a:srgbClr val="FF0000"/>
                </a:solidFill>
              </a:rPr>
              <a:t>الزّمانيّة</a:t>
            </a:r>
            <a:r>
              <a:rPr lang="ar-JO" sz="3600" dirty="0" smtClean="0"/>
              <a:t> ( عندَ، حينَ، وقتَ، آنَ، يومَ، ساعةَ ).</a:t>
            </a:r>
          </a:p>
          <a:p>
            <a:endParaRPr lang="ar-JO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71879" y="2002562"/>
            <a:ext cx="11173315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3600" dirty="0" smtClean="0"/>
              <a:t>وتُكوّن معَ كلّ ظرفٍ كلمةً واحدةً جديدةً، وهمزة (إذ) تُرسمُ في الكلمةِ الجديدةِ</a:t>
            </a:r>
          </a:p>
          <a:p>
            <a:r>
              <a:rPr lang="ar-JO" sz="3600" dirty="0" smtClean="0"/>
              <a:t> على نبرة، تبعًا لحركة الكسرة فيها، وتُنوّن الكلمة بتنوين الكسر.</a:t>
            </a:r>
          </a:p>
          <a:p>
            <a:endParaRPr lang="ar-JO" sz="3600" dirty="0"/>
          </a:p>
        </p:txBody>
      </p:sp>
      <p:sp>
        <p:nvSpPr>
          <p:cNvPr id="5" name="Horizontal Scroll 4"/>
          <p:cNvSpPr/>
          <p:nvPr/>
        </p:nvSpPr>
        <p:spPr>
          <a:xfrm>
            <a:off x="671879" y="4069724"/>
            <a:ext cx="11266836" cy="212501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5400" dirty="0" smtClean="0"/>
              <a:t>عندَئِذٍ، حينَئِذٍ، وقتَئِذٍ، آنَئِذٍ، يومَئِذٍ، ساعتَئِذٍ.</a:t>
            </a:r>
            <a:endParaRPr lang="ar-JO" sz="5400" dirty="0"/>
          </a:p>
        </p:txBody>
      </p:sp>
    </p:spTree>
    <p:extLst>
      <p:ext uri="{BB962C8B-B14F-4D97-AF65-F5344CB8AC3E}">
        <p14:creationId xmlns:p14="http://schemas.microsoft.com/office/powerpoint/2010/main" val="145924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2353" y="296214"/>
            <a:ext cx="9225602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3600" dirty="0" smtClean="0"/>
              <a:t>املأ الفراغَ في الجُملِ الآتيةِ بـ (إذ) المتّصلة بالظّرف: </a:t>
            </a:r>
          </a:p>
          <a:p>
            <a:pPr marL="742950" indent="-742950">
              <a:buAutoNum type="arabicPeriod"/>
            </a:pPr>
            <a:r>
              <a:rPr lang="ar-JO" sz="3600" dirty="0" smtClean="0"/>
              <a:t>إذا توقّفَ المطرُ ــــــــــــــــــــــ نَحرثُ الأرضَ.</a:t>
            </a:r>
          </a:p>
          <a:p>
            <a:pPr marL="742950" indent="-742950">
              <a:buAutoNum type="arabicPeriod"/>
            </a:pPr>
            <a:r>
              <a:rPr lang="ar-JO" sz="3600" dirty="0" smtClean="0"/>
              <a:t>مَن </a:t>
            </a:r>
            <a:r>
              <a:rPr lang="ar-JO" sz="3600" dirty="0" smtClean="0"/>
              <a:t>يتعلّمِ </a:t>
            </a:r>
            <a:r>
              <a:rPr lang="ar-JO" sz="3600" dirty="0" smtClean="0"/>
              <a:t>العربيّة ــــــــــــــــــــــ </a:t>
            </a:r>
            <a:r>
              <a:rPr lang="ar-JO" sz="3600" dirty="0" smtClean="0"/>
              <a:t>يتذوّقْ </a:t>
            </a:r>
            <a:r>
              <a:rPr lang="ar-JO" sz="3600" dirty="0" smtClean="0"/>
              <a:t>جمالَ التّعبيرِ فيها.</a:t>
            </a:r>
          </a:p>
          <a:p>
            <a:pPr marL="742950" indent="-742950">
              <a:buAutoNum type="arabicPeriod"/>
            </a:pPr>
            <a:r>
              <a:rPr lang="ar-JO" sz="3600" dirty="0" smtClean="0"/>
              <a:t>إذا أكثرتَ من القراءةِ ـــــــــــــــــــــ تزدادُ معرفةً.</a:t>
            </a:r>
          </a:p>
          <a:p>
            <a:pPr marL="742950" indent="-742950">
              <a:buAutoNum type="arabicPeriod"/>
            </a:pPr>
            <a:r>
              <a:rPr lang="ar-JO" sz="3600" dirty="0" smtClean="0"/>
              <a:t>متى تشرقُ الشّمسُ ـــــــــــــــــــــــ نخرجُ للتّنزُّهِ.</a:t>
            </a:r>
          </a:p>
          <a:p>
            <a:endParaRPr lang="ar-JO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62354" y="4365938"/>
            <a:ext cx="9225602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 smtClean="0"/>
              <a:t>صلِ الظّروفَ الآتيةَ بكلمةِ (إذ): </a:t>
            </a:r>
          </a:p>
          <a:p>
            <a:r>
              <a:rPr lang="ar-JO" sz="3200" dirty="0" smtClean="0"/>
              <a:t>ـ ليلة: ــــــــــــــــــــــــــــــــــ</a:t>
            </a:r>
          </a:p>
          <a:p>
            <a:r>
              <a:rPr lang="ar-JO" sz="3200" dirty="0" smtClean="0"/>
              <a:t>ـ وقت: ــــــــــــــــــــــــــــــــ</a:t>
            </a:r>
          </a:p>
          <a:p>
            <a:r>
              <a:rPr lang="ar-JO" sz="3200" dirty="0" smtClean="0"/>
              <a:t>ـ ساعة: ـــــــــــــــــــــــــــــــ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77344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الكِتابةُ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الكِتابةُ</dc:title>
  <dc:creator>user</dc:creator>
  <cp:lastModifiedBy>user</cp:lastModifiedBy>
  <cp:revision>7</cp:revision>
  <dcterms:created xsi:type="dcterms:W3CDTF">2020-08-10T18:54:05Z</dcterms:created>
  <dcterms:modified xsi:type="dcterms:W3CDTF">2020-11-19T07:10:13Z</dcterms:modified>
</cp:coreProperties>
</file>