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9" r:id="rId3"/>
    <p:sldId id="278" r:id="rId4"/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76" r:id="rId19"/>
    <p:sldId id="273" r:id="rId20"/>
    <p:sldId id="272" r:id="rId21"/>
    <p:sldId id="274" r:id="rId22"/>
    <p:sldId id="275" r:id="rId23"/>
    <p:sldId id="297" r:id="rId24"/>
    <p:sldId id="296" r:id="rId25"/>
    <p:sldId id="295" r:id="rId26"/>
    <p:sldId id="293" r:id="rId27"/>
    <p:sldId id="294" r:id="rId28"/>
    <p:sldId id="300" r:id="rId29"/>
    <p:sldId id="284" r:id="rId30"/>
    <p:sldId id="285" r:id="rId31"/>
    <p:sldId id="290" r:id="rId32"/>
    <p:sldId id="286" r:id="rId33"/>
    <p:sldId id="287" r:id="rId34"/>
    <p:sldId id="288" r:id="rId35"/>
    <p:sldId id="298" r:id="rId36"/>
    <p:sldId id="299" r:id="rId37"/>
    <p:sldId id="301" r:id="rId38"/>
    <p:sldId id="302" r:id="rId39"/>
    <p:sldId id="303" r:id="rId40"/>
    <p:sldId id="304" r:id="rId41"/>
    <p:sldId id="289" r:id="rId42"/>
    <p:sldId id="29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8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3556D-DAB4-4E7F-B8F9-105D056DF28C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82ABF-BB04-4928-9AB8-41776ECA8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7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png" 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1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0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2.png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6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6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6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024B-025B-490C-8E7A-B6D20B57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 , we are going to read new tricky words.</a:t>
            </a:r>
          </a:p>
        </p:txBody>
      </p:sp>
    </p:spTree>
    <p:extLst>
      <p:ext uri="{BB962C8B-B14F-4D97-AF65-F5344CB8AC3E}">
        <p14:creationId xmlns:p14="http://schemas.microsoft.com/office/powerpoint/2010/main" val="34181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51" y="1623848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7C61E-96D9-4B8F-82B0-04924BB0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9409" y="3348201"/>
            <a:ext cx="3449292" cy="2655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E2AD2-809F-4A9E-BE8D-48E47FD2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89" y="425414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0069"/>
            <a:ext cx="10515600" cy="331075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solidFill>
                  <a:srgbClr val="FF0000"/>
                </a:solidFill>
                <a:latin typeface="Adobe Kaiti Std R" panose="02020400000000000000" pitchFamily="18" charset="-128"/>
                <a:ea typeface="Adobe Kaiti Std R" panose="02020400000000000000" pitchFamily="18" charset="-128"/>
              </a:rPr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3B2E-1D12-4B51-85D3-B80272034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3784" y="2995448"/>
            <a:ext cx="3475797" cy="2886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126A9-0837-473E-B68F-54452BBD9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941" y="87590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559" y="1639615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t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CBE9B-F265-4651-B4C4-1A1D407B6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4376" y="3428999"/>
            <a:ext cx="2419350" cy="26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1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1813034"/>
            <a:ext cx="10515600" cy="2538249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d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D5C5D-3687-4861-811C-24AAD4E48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465" y="3294406"/>
            <a:ext cx="2419350" cy="32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5" y="1655379"/>
            <a:ext cx="10515600" cy="3011214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25900" b="1" dirty="0">
                <a:latin typeface="Century Gothic" panose="020B0502020202020204" pitchFamily="34" charset="0"/>
              </a:rPr>
              <a:t>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E2CE-2934-445F-9D35-B5950CD0D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464" y="3114945"/>
            <a:ext cx="2419350" cy="274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19B5A-C458-4181-A49F-267419B70CD9}"/>
              </a:ext>
            </a:extLst>
          </p:cNvPr>
          <p:cNvSpPr txBox="1"/>
          <p:nvPr/>
        </p:nvSpPr>
        <p:spPr>
          <a:xfrm>
            <a:off x="4681744" y="1508579"/>
            <a:ext cx="848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918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1797269"/>
            <a:ext cx="10515600" cy="3247697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wa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D058-D952-4F3D-BE48-D5504BD6C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446" y="3638963"/>
            <a:ext cx="2419350" cy="270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C76F-0BC7-4EB1-91DA-4250EA7B9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014" y="1924849"/>
            <a:ext cx="1071563" cy="10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1939159"/>
            <a:ext cx="10515600" cy="3105807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ar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A1056-6B89-4B16-AD60-98B21ADB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8889" y="3612459"/>
            <a:ext cx="2419350" cy="3105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6AF1E1-547F-4DC9-9E7F-D43738C6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31" y="1142676"/>
            <a:ext cx="1432684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503A-0923-426A-B91D-A358FBF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91049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c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19900" b="1" dirty="0">
                <a:latin typeface="Century Gothic" panose="020B0502020202020204" pitchFamily="34" charset="0"/>
              </a:rPr>
              <a:t>m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7BF8BA-167A-4E00-A510-56C05CBDD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318" y="376064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E14B6-0711-411E-89E7-E40E47E1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083" y="3749437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0BB67-FD2A-411E-B726-97EB593C4C18}"/>
              </a:ext>
            </a:extLst>
          </p:cNvPr>
          <p:cNvSpPr txBox="1"/>
          <p:nvPr/>
        </p:nvSpPr>
        <p:spPr>
          <a:xfrm>
            <a:off x="4439479" y="2173358"/>
            <a:ext cx="58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B226A-D56C-4952-8C23-F05629CA7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07" y="1454714"/>
            <a:ext cx="1437873" cy="13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9B79-21F2-497D-A96E-72A011CE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0875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s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8C45C-9A02-45E8-AFD8-BAF3D74C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39" y="397884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4604CA-E2C6-4276-ADAB-8BB1C96D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041" y="4114562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3BF5E7-2698-46BA-8A9B-A01C5C099D9F}"/>
              </a:ext>
            </a:extLst>
          </p:cNvPr>
          <p:cNvSpPr txBox="1"/>
          <p:nvPr/>
        </p:nvSpPr>
        <p:spPr>
          <a:xfrm>
            <a:off x="4094922" y="1603513"/>
            <a:ext cx="46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F2249-BF04-49F4-B35C-A90D7CF0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92" y="1253681"/>
            <a:ext cx="1112740" cy="12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E434-81A6-4815-92E1-2CBE5C4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9814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35AAD-5BD4-4263-ACEC-556623492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52" y="3992098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933F3-C7BD-4942-9159-EA13D1F03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43" y="3975878"/>
            <a:ext cx="2420322" cy="274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E1EBF-3A73-41F0-BD10-588BA4EC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283" y="715616"/>
            <a:ext cx="1112740" cy="1265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E894E8-080F-4F06-A134-D79D51C0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513" y="1487380"/>
            <a:ext cx="18167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8" y="97790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Tricky words</a:t>
            </a:r>
            <a:r>
              <a:rPr lang="en-US" sz="96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AutoShape 2" descr="Draw a Magician's Hat in Illustrator"/>
          <p:cNvSpPr>
            <a:spLocks noChangeAspect="1" noChangeArrowheads="1"/>
          </p:cNvSpPr>
          <p:nvPr/>
        </p:nvSpPr>
        <p:spPr bwMode="auto">
          <a:xfrm>
            <a:off x="155575" y="-898525"/>
            <a:ext cx="22479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36" y="2340687"/>
            <a:ext cx="4414083" cy="3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39B1-CC26-4D6D-AD1A-EAB6DF60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7136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r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731B9-2AD5-42D7-A7AF-E11B7F75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857" y="4114562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EB5E8-3895-47BB-996E-5800588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18" y="695739"/>
            <a:ext cx="1403426" cy="1596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46E45-5206-4F26-8BA7-0D2BE0185EE9}"/>
              </a:ext>
            </a:extLst>
          </p:cNvPr>
          <p:cNvSpPr txBox="1"/>
          <p:nvPr/>
        </p:nvSpPr>
        <p:spPr>
          <a:xfrm>
            <a:off x="4996070" y="1205948"/>
            <a:ext cx="874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D8C51-0DF6-4AA9-8704-B3EAC0FB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909" y="4259646"/>
            <a:ext cx="2420322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2FA1-10B6-4286-8870-6D41D096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95988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th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28700" b="1" dirty="0"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8FE5-22EB-4373-93FD-CC155100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82" y="3987976"/>
            <a:ext cx="2420322" cy="2743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739C2C-690C-4F68-857A-069B661F1BB6}"/>
              </a:ext>
            </a:extLst>
          </p:cNvPr>
          <p:cNvSpPr txBox="1"/>
          <p:nvPr/>
        </p:nvSpPr>
        <p:spPr>
          <a:xfrm>
            <a:off x="5976730" y="556591"/>
            <a:ext cx="1258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99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77E6-C300-4C44-BDC3-0EE24B8AD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1362"/>
          </a:xfrm>
        </p:spPr>
        <p:txBody>
          <a:bodyPr>
            <a:norm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r>
              <a:rPr lang="en-US" sz="28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ai</a:t>
            </a:r>
            <a:r>
              <a:rPr lang="en-US" sz="28700" b="1" dirty="0">
                <a:latin typeface="Century Gothic" panose="020B0502020202020204" pitchFamily="34" charset="0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63AE06-FE7E-4EF9-8CCC-E0A0A7C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16" y="386870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030E05-3F20-44CF-BB8F-03EA0FD7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700" y="4018603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46EC2-EB7D-4159-9BA7-6DE88E3B911F}"/>
              </a:ext>
            </a:extLst>
          </p:cNvPr>
          <p:cNvSpPr txBox="1"/>
          <p:nvPr/>
        </p:nvSpPr>
        <p:spPr>
          <a:xfrm>
            <a:off x="4929809" y="543339"/>
            <a:ext cx="88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Century Gothic" panose="020B0502020202020204" pitchFamily="34" charset="0"/>
              </a:rPr>
              <a:t>e</a:t>
            </a:r>
            <a:endParaRPr lang="en-US" sz="6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C94C-606D-445D-8B27-9FF4D9A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4684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n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BF125E-8063-430A-9EAB-BFF7E2AD0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613" y="3749437"/>
            <a:ext cx="2420322" cy="274343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92B6AD1B-C674-4F2F-8CD1-9FFCB1104E5D}"/>
              </a:ext>
            </a:extLst>
          </p:cNvPr>
          <p:cNvSpPr/>
          <p:nvPr/>
        </p:nvSpPr>
        <p:spPr>
          <a:xfrm>
            <a:off x="7354957" y="914400"/>
            <a:ext cx="2981739" cy="1364974"/>
          </a:xfrm>
          <a:prstGeom prst="wedgeEllipseCallou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Say my name</a:t>
            </a:r>
          </a:p>
        </p:txBody>
      </p:sp>
    </p:spTree>
    <p:extLst>
      <p:ext uri="{BB962C8B-B14F-4D97-AF65-F5344CB8AC3E}">
        <p14:creationId xmlns:p14="http://schemas.microsoft.com/office/powerpoint/2010/main" val="69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F2D1-38DA-4D07-913B-63651B88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22562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g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0A72E-E47F-4F7E-9BE1-BD6B87B6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917" y="3749437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C8710-F8D7-4F1A-A623-E4F496593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689" y="721791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0E42-52C8-4C17-A1E1-78D842F8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543340"/>
            <a:ext cx="10515600" cy="4055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0" b="1" dirty="0">
                <a:latin typeface="Century Gothic" panose="020B0502020202020204" pitchFamily="34" charset="0"/>
              </a:rPr>
              <a:t>s</a:t>
            </a:r>
            <a:r>
              <a:rPr lang="en-US" sz="31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A0149F-5177-4FC3-A8FF-F6793456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387" y="3872829"/>
            <a:ext cx="2420322" cy="2743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C20BEC-2118-4263-9667-22556F484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09" y="65346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4ACF-60CF-4C03-AD10-CCC8A6B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08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19900" b="1" dirty="0">
                <a:latin typeface="Century Gothic" panose="020B0502020202020204" pitchFamily="34" charset="0"/>
              </a:rPr>
              <a:t>Y</a:t>
            </a:r>
            <a:r>
              <a:rPr lang="en-US" sz="19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endParaRPr lang="en-US" sz="199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F4DDE-65D2-4193-B2D1-B02A9495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408" y="4348855"/>
            <a:ext cx="2420322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56ACC-8803-494F-A927-9ED9B9B277A3}"/>
              </a:ext>
            </a:extLst>
          </p:cNvPr>
          <p:cNvSpPr txBox="1"/>
          <p:nvPr/>
        </p:nvSpPr>
        <p:spPr>
          <a:xfrm>
            <a:off x="6696869" y="2332384"/>
            <a:ext cx="6758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5695B-EC7A-4D13-8AE8-A5782AD3E143}"/>
              </a:ext>
            </a:extLst>
          </p:cNvPr>
          <p:cNvSpPr txBox="1"/>
          <p:nvPr/>
        </p:nvSpPr>
        <p:spPr>
          <a:xfrm>
            <a:off x="4225186" y="2547827"/>
            <a:ext cx="6758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2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657-BA54-40F8-81A9-3CDC2863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6" y="2014331"/>
            <a:ext cx="10515600" cy="22870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600" b="1" dirty="0">
                <a:latin typeface="Century Gothic" panose="020B0502020202020204" pitchFamily="34" charset="0"/>
              </a:rPr>
              <a:t>Y</a:t>
            </a:r>
            <a:r>
              <a:rPr lang="en-US" sz="16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ou</a:t>
            </a:r>
            <a:r>
              <a:rPr lang="en-US" sz="16600" b="1" dirty="0">
                <a:latin typeface="Century Gothic" panose="020B0502020202020204" pitchFamily="34" charset="0"/>
              </a:rPr>
              <a:t>r</a:t>
            </a:r>
            <a:br>
              <a:rPr lang="en-US" sz="16600" b="1" dirty="0">
                <a:latin typeface="Century Gothic" panose="020B0502020202020204" pitchFamily="34" charset="0"/>
              </a:rPr>
            </a:br>
            <a:r>
              <a:rPr lang="en-US" sz="16600" b="1" dirty="0">
                <a:latin typeface="Century Gothic" panose="020B0502020202020204" pitchFamily="34" charset="0"/>
              </a:rPr>
              <a:t> .    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4054-0CB6-46BA-ACC2-830841D4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321" y="4651393"/>
            <a:ext cx="2420322" cy="2743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0DAC03-3879-44AF-A6F0-50A87C38E9CB}"/>
              </a:ext>
            </a:extLst>
          </p:cNvPr>
          <p:cNvSpPr txBox="1"/>
          <p:nvPr/>
        </p:nvSpPr>
        <p:spPr>
          <a:xfrm>
            <a:off x="5495439" y="2411896"/>
            <a:ext cx="7198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4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90A-041B-4CF3-AFD3-39CEB1AD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18910"/>
          </a:xfrm>
        </p:spPr>
        <p:txBody>
          <a:bodyPr>
            <a:normAutofit/>
          </a:bodyPr>
          <a:lstStyle/>
          <a:p>
            <a:pPr algn="ctr"/>
            <a:r>
              <a:rPr lang="en-US" sz="23900" b="1" dirty="0">
                <a:latin typeface="Century Gothic" panose="020B0502020202020204" pitchFamily="34" charset="0"/>
              </a:rPr>
              <a:t>m</a:t>
            </a:r>
            <a:r>
              <a:rPr lang="en-US" sz="23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568E7-1DB6-4519-B97F-84379347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47" y="4432614"/>
            <a:ext cx="2420322" cy="27434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E4D16-A612-42C0-8AEC-44271E72670E}"/>
              </a:ext>
            </a:extLst>
          </p:cNvPr>
          <p:cNvSpPr txBox="1"/>
          <p:nvPr/>
        </p:nvSpPr>
        <p:spPr>
          <a:xfrm>
            <a:off x="7765774" y="365125"/>
            <a:ext cx="11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/>
              <a:t>i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1833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04A3E-30FA-4C81-A7E6-56416D14E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832" y="3469648"/>
            <a:ext cx="3481118" cy="3481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E592B-87BD-4514-A056-5D8D03312B69}"/>
              </a:ext>
            </a:extLst>
          </p:cNvPr>
          <p:cNvSpPr txBox="1"/>
          <p:nvPr/>
        </p:nvSpPr>
        <p:spPr>
          <a:xfrm>
            <a:off x="1251281" y="816165"/>
            <a:ext cx="2844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A2C04-579F-4E35-81E9-BC782ADD0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068" y="912022"/>
            <a:ext cx="3646628" cy="1220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2D337D-FE3C-46C4-97B2-38CBF0FF929E}"/>
              </a:ext>
            </a:extLst>
          </p:cNvPr>
          <p:cNvSpPr txBox="1"/>
          <p:nvPr/>
        </p:nvSpPr>
        <p:spPr>
          <a:xfrm>
            <a:off x="7173950" y="686735"/>
            <a:ext cx="3260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your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0F54C-2C92-4798-B100-83FC0B81554F}"/>
              </a:ext>
            </a:extLst>
          </p:cNvPr>
          <p:cNvSpPr/>
          <p:nvPr/>
        </p:nvSpPr>
        <p:spPr>
          <a:xfrm>
            <a:off x="799334" y="972813"/>
            <a:ext cx="3465445" cy="1184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3E65A1-CA33-4FC7-A8DB-94A7086F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71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3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EBE1B-796B-4A6D-9E06-07BA287C6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27" t="8032" r="7172"/>
          <a:stretch/>
        </p:blipFill>
        <p:spPr>
          <a:xfrm>
            <a:off x="4267200" y="3684103"/>
            <a:ext cx="4108174" cy="2921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075F4F-73C6-4F6B-B5DE-346930BD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32" y="723080"/>
            <a:ext cx="3542083" cy="126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1E555-9F11-427C-8E50-87D9BA17B335}"/>
              </a:ext>
            </a:extLst>
          </p:cNvPr>
          <p:cNvSpPr txBox="1"/>
          <p:nvPr/>
        </p:nvSpPr>
        <p:spPr>
          <a:xfrm>
            <a:off x="1497494" y="252710"/>
            <a:ext cx="29949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0C364-6579-42E2-A21F-29D434D3092E}"/>
              </a:ext>
            </a:extLst>
          </p:cNvPr>
          <p:cNvSpPr txBox="1"/>
          <p:nvPr/>
        </p:nvSpPr>
        <p:spPr>
          <a:xfrm>
            <a:off x="7469477" y="185963"/>
            <a:ext cx="29287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56C74D-54ED-4E67-BA55-FD6A778A8448}"/>
              </a:ext>
            </a:extLst>
          </p:cNvPr>
          <p:cNvSpPr/>
          <p:nvPr/>
        </p:nvSpPr>
        <p:spPr>
          <a:xfrm>
            <a:off x="1669774" y="834887"/>
            <a:ext cx="3542083" cy="11501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14E063-B29C-4040-ADC2-A7D3F3614525}"/>
              </a:ext>
            </a:extLst>
          </p:cNvPr>
          <p:cNvSpPr txBox="1"/>
          <p:nvPr/>
        </p:nvSpPr>
        <p:spPr>
          <a:xfrm>
            <a:off x="2625808" y="522014"/>
            <a:ext cx="222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8927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C32C7-062A-48C1-BD6D-1880D93E0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2" t="-1441" r="10351" b="1"/>
          <a:stretch/>
        </p:blipFill>
        <p:spPr>
          <a:xfrm>
            <a:off x="4333461" y="3803374"/>
            <a:ext cx="3776870" cy="3094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B6310E-217E-4C72-B353-371E6B8F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336" y="659871"/>
            <a:ext cx="3776870" cy="1261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BA100-DF9D-4FA0-BC6E-E79D5BDC57F0}"/>
              </a:ext>
            </a:extLst>
          </p:cNvPr>
          <p:cNvSpPr txBox="1"/>
          <p:nvPr/>
        </p:nvSpPr>
        <p:spPr>
          <a:xfrm>
            <a:off x="7515856" y="360691"/>
            <a:ext cx="2902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no</a:t>
            </a:r>
            <a:endParaRPr lang="en-US" sz="9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950FC5-D0BF-4EF3-9B93-1B00E460A671}"/>
              </a:ext>
            </a:extLst>
          </p:cNvPr>
          <p:cNvSpPr/>
          <p:nvPr/>
        </p:nvSpPr>
        <p:spPr>
          <a:xfrm>
            <a:off x="1403291" y="721425"/>
            <a:ext cx="3776870" cy="12619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12156-066A-41E5-8107-DB3F7EDA1037}"/>
              </a:ext>
            </a:extLst>
          </p:cNvPr>
          <p:cNvSpPr/>
          <p:nvPr/>
        </p:nvSpPr>
        <p:spPr>
          <a:xfrm>
            <a:off x="2398693" y="432832"/>
            <a:ext cx="17860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latin typeface="Century Gothic" panose="020B0502020202020204" pitchFamily="34" charset="0"/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35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423AB7-8797-4989-99F6-56214CE29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5" y="955957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080B1-4E57-4502-BCA3-9CEDBDC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583" y="3313043"/>
            <a:ext cx="4452730" cy="3043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5B7D52-68E3-4425-B3F3-CC0DD1F0032C}"/>
              </a:ext>
            </a:extLst>
          </p:cNvPr>
          <p:cNvSpPr txBox="1"/>
          <p:nvPr/>
        </p:nvSpPr>
        <p:spPr>
          <a:xfrm>
            <a:off x="7470414" y="501765"/>
            <a:ext cx="30082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3EE9-7E6D-4AC3-B8D5-2A11F066D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107" y="1027759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BAA3A-B146-4391-B31F-37AE28AF2098}"/>
              </a:ext>
            </a:extLst>
          </p:cNvPr>
          <p:cNvSpPr/>
          <p:nvPr/>
        </p:nvSpPr>
        <p:spPr>
          <a:xfrm>
            <a:off x="2523609" y="586945"/>
            <a:ext cx="20559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/>
              <a:t>my</a:t>
            </a:r>
          </a:p>
        </p:txBody>
      </p:sp>
    </p:spTree>
    <p:extLst>
      <p:ext uri="{BB962C8B-B14F-4D97-AF65-F5344CB8AC3E}">
        <p14:creationId xmlns:p14="http://schemas.microsoft.com/office/powerpoint/2010/main" val="1746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83774-6C33-4D16-8461-BC534DD6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897" y="86981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D0D9-DD7A-4F0A-9C5C-A222A37E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19" y="3167388"/>
            <a:ext cx="4883319" cy="3359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168B8-90EF-4524-9D46-82CF8EBCFDD9}"/>
              </a:ext>
            </a:extLst>
          </p:cNvPr>
          <p:cNvSpPr txBox="1"/>
          <p:nvPr/>
        </p:nvSpPr>
        <p:spPr>
          <a:xfrm>
            <a:off x="7779027" y="460826"/>
            <a:ext cx="310951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so</a:t>
            </a:r>
            <a:endParaRPr lang="en-US" sz="115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056F8-C755-4A96-8AF8-3009F058E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4" y="900868"/>
            <a:ext cx="3596952" cy="1207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53DB8-33CD-4382-99B9-EB65710F53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65" r="9167" b="23123"/>
          <a:stretch/>
        </p:blipFill>
        <p:spPr>
          <a:xfrm>
            <a:off x="2381288" y="844825"/>
            <a:ext cx="2824443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DEF3D-6473-4106-855D-BA78FAEF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967" y="379488"/>
            <a:ext cx="3542083" cy="1261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4F2FC8-E2F5-4088-A2EE-7CF34587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048" y="2902226"/>
            <a:ext cx="3666096" cy="3853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C2C9C-2300-4C94-B639-48E6AD6C8952}"/>
              </a:ext>
            </a:extLst>
          </p:cNvPr>
          <p:cNvSpPr txBox="1"/>
          <p:nvPr/>
        </p:nvSpPr>
        <p:spPr>
          <a:xfrm>
            <a:off x="8256104" y="260196"/>
            <a:ext cx="334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my</a:t>
            </a:r>
            <a:endParaRPr lang="en-US" sz="8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C58197-C982-4F0F-81B3-92F0ED9EB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307" y="461178"/>
            <a:ext cx="3596952" cy="1207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0CBCE0B-3366-487D-82D3-26968F7CEB89}"/>
              </a:ext>
            </a:extLst>
          </p:cNvPr>
          <p:cNvSpPr/>
          <p:nvPr/>
        </p:nvSpPr>
        <p:spPr>
          <a:xfrm>
            <a:off x="2221935" y="194919"/>
            <a:ext cx="22381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922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6FDC32-81DF-43AA-B175-6C2F54DDCF0D}"/>
              </a:ext>
            </a:extLst>
          </p:cNvPr>
          <p:cNvSpPr txBox="1"/>
          <p:nvPr/>
        </p:nvSpPr>
        <p:spPr>
          <a:xfrm>
            <a:off x="848138" y="1033670"/>
            <a:ext cx="524786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17C9E-ECCC-43FE-8C0C-147A60EB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18" y="3429000"/>
            <a:ext cx="3593095" cy="24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27CF-8707-4F06-83C5-D3D71CEC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2405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A97F6-F9E6-4561-A6CA-EF530B04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46" y="1376777"/>
            <a:ext cx="3231667" cy="35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EF88-A69E-433B-9BA2-747F7D2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03292"/>
          </a:xfrm>
        </p:spPr>
        <p:txBody>
          <a:bodyPr>
            <a:noAutofit/>
          </a:bodyPr>
          <a:lstStyle/>
          <a:p>
            <a:r>
              <a:rPr lang="en-US" sz="23900" b="1" dirty="0">
                <a:latin typeface="Century Gothic" panose="020B0502020202020204" pitchFamily="34" charset="0"/>
              </a:rPr>
              <a:t>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E0B63-3BD4-4535-9722-DF60A0B24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1896716"/>
            <a:ext cx="3941487" cy="296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9F06-D7C8-4522-B86A-C51F61F0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3623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8321D-4CAE-4417-9981-453105BE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0" y="2742578"/>
            <a:ext cx="3193774" cy="33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C046-9849-42A3-8286-0C06F50E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4597"/>
          </a:xfrm>
        </p:spPr>
        <p:txBody>
          <a:bodyPr>
            <a:norm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your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87860-C426-4CD6-A5EE-BEAA79823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4" y="3256722"/>
            <a:ext cx="4468053" cy="2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BA4BC-8285-4E3E-9481-BB70CA25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9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2FF1-FF9E-4930-B7E1-09FACCA6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10527"/>
          </a:xfrm>
        </p:spPr>
        <p:txBody>
          <a:bodyPr>
            <a:normAutofit/>
          </a:bodyPr>
          <a:lstStyle/>
          <a:p>
            <a:r>
              <a:rPr lang="en-US" sz="19900" b="1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432BC-148C-4A1C-9EC8-CBB412D8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985" y="1785731"/>
            <a:ext cx="4066554" cy="4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F0E9CC-F8C4-4214-A943-5A36E090A65B}"/>
              </a:ext>
            </a:extLst>
          </p:cNvPr>
          <p:cNvSpPr txBox="1"/>
          <p:nvPr/>
        </p:nvSpPr>
        <p:spPr>
          <a:xfrm>
            <a:off x="344557" y="503583"/>
            <a:ext cx="45985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43F11-B3BF-4ECB-9534-21984D77E114}"/>
              </a:ext>
            </a:extLst>
          </p:cNvPr>
          <p:cNvSpPr txBox="1"/>
          <p:nvPr/>
        </p:nvSpPr>
        <p:spPr>
          <a:xfrm>
            <a:off x="7116419" y="404191"/>
            <a:ext cx="5420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8CF3E-0D12-4BF2-A9C4-056CE72A4C9F}"/>
              </a:ext>
            </a:extLst>
          </p:cNvPr>
          <p:cNvSpPr txBox="1"/>
          <p:nvPr/>
        </p:nvSpPr>
        <p:spPr>
          <a:xfrm>
            <a:off x="2199861" y="2266239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33D6-BA48-4ED7-B17F-271ECE004683}"/>
              </a:ext>
            </a:extLst>
          </p:cNvPr>
          <p:cNvSpPr txBox="1"/>
          <p:nvPr/>
        </p:nvSpPr>
        <p:spPr>
          <a:xfrm>
            <a:off x="8295861" y="2266239"/>
            <a:ext cx="38961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0F9F7-B184-47E8-A426-0061FE4C7B43}"/>
              </a:ext>
            </a:extLst>
          </p:cNvPr>
          <p:cNvSpPr txBox="1"/>
          <p:nvPr/>
        </p:nvSpPr>
        <p:spPr>
          <a:xfrm>
            <a:off x="450574" y="4585252"/>
            <a:ext cx="40949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60AED-7005-47A4-9230-0C3951F5A80F}"/>
              </a:ext>
            </a:extLst>
          </p:cNvPr>
          <p:cNvSpPr txBox="1"/>
          <p:nvPr/>
        </p:nvSpPr>
        <p:spPr>
          <a:xfrm>
            <a:off x="6294783" y="4408280"/>
            <a:ext cx="42274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your</a:t>
            </a:r>
          </a:p>
        </p:txBody>
      </p:sp>
    </p:spTree>
    <p:extLst>
      <p:ext uri="{BB962C8B-B14F-4D97-AF65-F5344CB8AC3E}">
        <p14:creationId xmlns:p14="http://schemas.microsoft.com/office/powerpoint/2010/main" val="29693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5E1DB-E951-47E9-B663-649F7E67B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7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18" y="1828800"/>
            <a:ext cx="10515600" cy="2948151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h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3A793-E3D6-4681-B15A-8B8D5CD6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6325" y="3996773"/>
            <a:ext cx="2419350" cy="2602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B6BBC8-B844-4FA3-BC8E-45A140C3E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237" y="1051492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1860332"/>
            <a:ext cx="10515600" cy="26643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b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2C1F6-DBF6-4BB9-BFA7-4BD1E44AE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6738" y="3429000"/>
            <a:ext cx="2419350" cy="3195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B1965E-475D-4C22-8B1D-2F647D03F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915657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5" y="1513490"/>
            <a:ext cx="10515600" cy="3121572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w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7A1B2-5B0D-462A-9284-E8E0152F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235" y="3241398"/>
            <a:ext cx="2419350" cy="3331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74E31A-DEB9-4973-9AEC-1BF2309A8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776" y="1087936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6552"/>
            <a:ext cx="10515600" cy="2979682"/>
          </a:xfrm>
        </p:spPr>
        <p:txBody>
          <a:bodyPr>
            <a:noAutofit/>
          </a:bodyPr>
          <a:lstStyle/>
          <a:p>
            <a:pPr algn="ctr"/>
            <a:r>
              <a:rPr lang="en-US" sz="31100" b="1" dirty="0">
                <a:latin typeface="Century Gothic" panose="020B0502020202020204" pitchFamily="34" charset="0"/>
              </a:rPr>
              <a:t>m</a:t>
            </a:r>
            <a:r>
              <a:rPr lang="en-US" sz="31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A4BA6-BB52-4BA5-955B-44B129464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6830" y="3116088"/>
            <a:ext cx="2419350" cy="340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88CF3-FD46-4096-A015-6787B822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671" y="791705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917" y="2081048"/>
            <a:ext cx="10323786" cy="2490951"/>
          </a:xfrm>
        </p:spPr>
        <p:txBody>
          <a:bodyPr>
            <a:noAutofit/>
          </a:bodyPr>
          <a:lstStyle/>
          <a:p>
            <a:pPr algn="ctr"/>
            <a:r>
              <a:rPr lang="en-US" sz="25900" b="1" dirty="0">
                <a:latin typeface="Century Gothic" panose="020B0502020202020204" pitchFamily="34" charset="0"/>
              </a:rPr>
              <a:t>sh</a:t>
            </a:r>
            <a:r>
              <a:rPr lang="en-US" sz="25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AAEB1-DBCE-4335-8F15-579C9FAC6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8504" y="3326522"/>
            <a:ext cx="4257675" cy="295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6FF9AA-9C1F-43CE-A695-D1448639A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784" y="1048179"/>
            <a:ext cx="2999492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80</Words>
  <Application>Microsoft Office PowerPoint</Application>
  <PresentationFormat>Widescreen</PresentationFormat>
  <Paragraphs>62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Tricky words </vt:lpstr>
      <vt:lpstr>PowerPoint Presentation</vt:lpstr>
      <vt:lpstr>PowerPoint Presentation</vt:lpstr>
      <vt:lpstr>he</vt:lpstr>
      <vt:lpstr>be</vt:lpstr>
      <vt:lpstr>we</vt:lpstr>
      <vt:lpstr>me</vt:lpstr>
      <vt:lpstr>she</vt:lpstr>
      <vt:lpstr>the</vt:lpstr>
      <vt:lpstr>I</vt:lpstr>
      <vt:lpstr>to</vt:lpstr>
      <vt:lpstr>do</vt:lpstr>
      <vt:lpstr>all</vt:lpstr>
      <vt:lpstr>was</vt:lpstr>
      <vt:lpstr>are</vt:lpstr>
      <vt:lpstr>come</vt:lpstr>
      <vt:lpstr>some</vt:lpstr>
      <vt:lpstr>here</vt:lpstr>
      <vt:lpstr>there</vt:lpstr>
      <vt:lpstr>they</vt:lpstr>
      <vt:lpstr>said</vt:lpstr>
      <vt:lpstr>no</vt:lpstr>
      <vt:lpstr>go</vt:lpstr>
      <vt:lpstr>so</vt:lpstr>
      <vt:lpstr>You</vt:lpstr>
      <vt:lpstr>Your  .     .</vt:lpstr>
      <vt:lpstr>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</vt:lpstr>
      <vt:lpstr>so</vt:lpstr>
      <vt:lpstr>my</vt:lpstr>
      <vt:lpstr>your</vt:lpstr>
      <vt:lpstr>no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</dc:title>
  <dc:creator>THINK PAD</dc:creator>
  <cp:lastModifiedBy>962795165078</cp:lastModifiedBy>
  <cp:revision>54</cp:revision>
  <dcterms:created xsi:type="dcterms:W3CDTF">2020-10-12T15:51:38Z</dcterms:created>
  <dcterms:modified xsi:type="dcterms:W3CDTF">2022-11-19T11:49:34Z</dcterms:modified>
</cp:coreProperties>
</file>