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</p:sldIdLst>
  <p:sldSz cx="9144000" cy="6858000" type="screen4x3"/>
  <p:notesSz cx="6858000" cy="9144000"/>
  <p:defaultTextStyle>
    <a:defPPr>
      <a:defRPr lang="en-I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516" y="10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slide" Target="slides/slide54.xml" /><Relationship Id="rId63" Type="http://schemas.openxmlformats.org/officeDocument/2006/relationships/slide" Target="slides/slide62.xml" /><Relationship Id="rId68" Type="http://schemas.openxmlformats.org/officeDocument/2006/relationships/tableStyles" Target="tableStyles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slide" Target="slides/slide52.xml" /><Relationship Id="rId58" Type="http://schemas.openxmlformats.org/officeDocument/2006/relationships/slide" Target="slides/slide57.xml" /><Relationship Id="rId66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slide" Target="slides/slide56.xml" /><Relationship Id="rId61" Type="http://schemas.openxmlformats.org/officeDocument/2006/relationships/slide" Target="slides/slide60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60" Type="http://schemas.openxmlformats.org/officeDocument/2006/relationships/slide" Target="slides/slide59.xml" /><Relationship Id="rId65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slide" Target="slides/slide55.xml" /><Relationship Id="rId64" Type="http://schemas.openxmlformats.org/officeDocument/2006/relationships/notesMaster" Target="notesMasters/notesMaster1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3" Type="http://schemas.openxmlformats.org/officeDocument/2006/relationships/slide" Target="slides/slide2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59" Type="http://schemas.openxmlformats.org/officeDocument/2006/relationships/slide" Target="slides/slide58.xml" /><Relationship Id="rId67" Type="http://schemas.openxmlformats.org/officeDocument/2006/relationships/theme" Target="theme/theme1.xml" /><Relationship Id="rId20" Type="http://schemas.openxmlformats.org/officeDocument/2006/relationships/slide" Target="slides/slide19.xml" /><Relationship Id="rId41" Type="http://schemas.openxmlformats.org/officeDocument/2006/relationships/slide" Target="slides/slide40.xml" /><Relationship Id="rId54" Type="http://schemas.openxmlformats.org/officeDocument/2006/relationships/slide" Target="slides/slide53.xml" /><Relationship Id="rId62" Type="http://schemas.openxmlformats.org/officeDocument/2006/relationships/slide" Target="slides/slide6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FA9206-A75D-7101-519E-F25669ECF5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0ACA7E-A603-742C-5543-FFFAE16D675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8826B4B-3D95-46FB-871B-9D02C1FA5314}" type="datetimeFigureOut">
              <a:rPr lang="en-IE"/>
              <a:pPr>
                <a:defRPr/>
              </a:pPr>
              <a:t>19/11/2022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531E307-E694-9F33-72D9-81C705D8E8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41FB35-006A-FC7E-AF23-C8F4A63F0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56155E-7686-429D-DFE5-CC2203F1FD5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C4EFC-9DFF-2ED5-A9A1-0AFDC6714C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8DBC28-83DB-4975-8C1B-C14385CAA2E9}" type="slidenum">
              <a:rPr lang="en-IE" altLang="en-US"/>
              <a:pPr/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E37229E9-79ED-D218-D19D-97B23CEA0F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>
            <a:extLst>
              <a:ext uri="{FF2B5EF4-FFF2-40B4-BE49-F238E27FC236}">
                <a16:creationId xmlns:a16="http://schemas.microsoft.com/office/drawing/2014/main" id="{95C30564-27AB-7348-8492-71E1100962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191C564D-52F3-0D0D-F2AF-2AD1690CE8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fld id="{AC0E66B1-39B3-4736-916D-8F22580ECC5A}" type="slidenum">
              <a:rPr lang="en-IE" altLang="en-US"/>
              <a:pPr eaLnBrk="1" hangingPunct="1"/>
              <a:t>60</a:t>
            </a:fld>
            <a:endParaRPr lang="en-IE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F4D32463-76E3-0EF7-8F47-5A62D00FA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7DBC005-CF19-0AED-C24C-EF5D07FF51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6B5679-72D5-2021-1B40-3B5636C0BE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914B64-176A-1D10-F8CE-E0C7A77E8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EF717-BE05-4A54-8075-1439E2AD8D99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05081924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0CC16E-7B06-12CB-8688-C27656A447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BF8185-0AC8-9D2F-D93D-54B03FBC3C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09B80C-FF88-DD5F-A426-1D0AB9A673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6CDC6-14F8-4B99-80AA-A233E8DF7848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27901949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6640F1-D5F4-688A-74B9-2F0DB0B718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27715E-3D85-08AB-4D3C-893BCFD105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4BFC48-6CD8-8004-ED3C-152EF77FA6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A675C4-11CB-4C61-BC3D-F615D6ABF544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4439831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0E2122-F288-241B-4C23-247C559F4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BF480A-B338-309E-76A1-9E2FAE9F05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D027FE-FF26-CC8D-71F2-7AD8F0A878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1F37C-F499-4159-97E1-FE03491CE286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8256530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A7E9F9-24D6-494D-E743-A8308A4D2D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AAC23B-31B3-79D5-6C70-C78AA4B534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FC624B-FD1D-05EF-248B-D5A5EDF6DE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0D302-5335-4856-9046-FC0E32FBFB10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90915257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4B461D-30F2-08F4-F535-82A5045095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C100E3-64B4-7002-4C40-AF9D27BF44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46FE10-6A23-6666-AF66-CE48C79DF7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10B4C-76B2-43FD-9631-07D3D78A2692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2381083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451B940-44BF-5465-1E67-B7764C79AF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E4DDDD4-8CF6-6641-4296-A2E9A610A4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7D8A2EC-2454-D4BD-D1DC-2C2CDC3834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8EF49-BBC6-4B76-8F7A-27A575E45351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21577743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62764DB-6822-AF47-9515-B001522D04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A70F12-098A-4D2B-0E3E-1816FFE42B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F3FC3E-1D7F-188E-ED47-4E735330E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D3C95-294E-4C75-B255-B70287DF6CA8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87915939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EFE937-5AF5-0626-29B1-FB48A086D1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187172E-5BED-C33B-EC44-6DCF79B3DA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0E9EF6F-1F8E-70D8-9C40-EDA2110CD0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28A39-5DA6-411A-A6FE-E4EC78AE5D1C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62942226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E1B933-6461-97FA-2154-FE1765719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5725C6-502B-419C-3341-9373F60054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64DA20-9690-D9F2-934B-70F0A212E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AF4858-AF55-431E-AF34-B24F37A53FDD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32696397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34C606-FE87-2A34-6D77-0C0805CAA3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7A4CE6-52E9-576E-0ECB-38E8246290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9C63FE-96CD-80E0-4514-A0C2903B28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C57D3-4A51-4795-BEB7-78E66EFE9808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3541924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020F0E39-9674-C1CD-D99D-A45016A6F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BF6BF800-A33F-A23D-317F-C8C443298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E" altLang="en-US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9C8D04A-6754-7096-9CCD-8985183FF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E" altLang="en-US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40CACE1D-D520-C50F-CB82-9E2522E981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7308A13-E41A-CFD5-A112-4679FCA488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0766D66-B0A9-32E7-978D-B2C902F054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1199FF-F53C-464E-93F4-970F37686030}" type="slidenum">
              <a:rPr lang="en-IE" altLang="en-US"/>
              <a:pPr/>
              <a:t>‹#›</a:t>
            </a:fld>
            <a:endParaRPr lang="en-I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8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8.png" /><Relationship Id="rId4" Type="http://schemas.openxmlformats.org/officeDocument/2006/relationships/slide" Target="slide1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14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11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9.png" /><Relationship Id="rId4" Type="http://schemas.openxmlformats.org/officeDocument/2006/relationships/slide" Target="slide15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17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14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0.wmf" /><Relationship Id="rId4" Type="http://schemas.openxmlformats.org/officeDocument/2006/relationships/slide" Target="slide18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20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1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3.wmf" /><Relationship Id="rId4" Type="http://schemas.openxmlformats.org/officeDocument/2006/relationships/slide" Target="slide3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1.wmf" /><Relationship Id="rId4" Type="http://schemas.openxmlformats.org/officeDocument/2006/relationships/slide" Target="slide2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23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20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2.wmf" /><Relationship Id="rId4" Type="http://schemas.openxmlformats.org/officeDocument/2006/relationships/slide" Target="slide24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26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23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3.wmf" /><Relationship Id="rId4" Type="http://schemas.openxmlformats.org/officeDocument/2006/relationships/slide" Target="slide27.xml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29.xml" 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26.xml" 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4.wmf" /><Relationship Id="rId4" Type="http://schemas.openxmlformats.org/officeDocument/2006/relationships/slide" Target="slide30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.xml" 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32.xml" 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5" Type="http://schemas.openxmlformats.org/officeDocument/2006/relationships/slide" Target="slide29.xml" /><Relationship Id="rId4" Type="http://schemas.openxmlformats.org/officeDocument/2006/relationships/slide" Target="slide31.xml" 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5.wmf" /><Relationship Id="rId4" Type="http://schemas.openxmlformats.org/officeDocument/2006/relationships/slide" Target="slide33.xml" 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35.xml" 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32.xml" 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6.wmf" /><Relationship Id="rId4" Type="http://schemas.openxmlformats.org/officeDocument/2006/relationships/slide" Target="slide36.xml" 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38.xml" 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35.xml" 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7.wmf" /><Relationship Id="rId4" Type="http://schemas.openxmlformats.org/officeDocument/2006/relationships/slide" Target="slide39.xml" 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4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2.xml" 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5" Type="http://schemas.openxmlformats.org/officeDocument/2006/relationships/slide" Target="slide38.xml" /><Relationship Id="rId4" Type="http://schemas.openxmlformats.org/officeDocument/2006/relationships/slide" Target="slide40.xml" 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8.wmf" /><Relationship Id="rId4" Type="http://schemas.openxmlformats.org/officeDocument/2006/relationships/slide" Target="slide42.xml" 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44.xml" 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41.xml" 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19.wmf" /><Relationship Id="rId4" Type="http://schemas.openxmlformats.org/officeDocument/2006/relationships/slide" Target="slide46.xml" 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47.xml" 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44.xml" 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9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20.png" /><Relationship Id="rId4" Type="http://schemas.openxmlformats.org/officeDocument/2006/relationships/slide" Target="slide48.xml" 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0.xml" 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4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6.png" /><Relationship Id="rId4" Type="http://schemas.openxmlformats.org/officeDocument/2006/relationships/slide" Target="slide7.xml" 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21.wmf" /><Relationship Id="rId4" Type="http://schemas.openxmlformats.org/officeDocument/2006/relationships/slide" Target="slide51.xml" 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3.xml" 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0.xml" 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22.wmf" /><Relationship Id="rId4" Type="http://schemas.openxmlformats.org/officeDocument/2006/relationships/slide" Target="slide54.xml" 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6.xml" 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3.xml" 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23.wmf" /><Relationship Id="rId4" Type="http://schemas.openxmlformats.org/officeDocument/2006/relationships/slide" Target="slide57.xml" 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9.xml" 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6.xml" 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24.wmf" /><Relationship Id="rId4" Type="http://schemas.openxmlformats.org/officeDocument/2006/relationships/slide" Target="slide60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8.xml" 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5" Type="http://schemas.openxmlformats.org/officeDocument/2006/relationships/slide" Target="slide62.xml" /><Relationship Id="rId4" Type="http://schemas.openxmlformats.org/officeDocument/2006/relationships/image" Target="../media/image4.jpeg" 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9.xml" 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5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4.xml" /><Relationship Id="rId5" Type="http://schemas.openxmlformats.org/officeDocument/2006/relationships/image" Target="../media/image7.wmf" /><Relationship Id="rId4" Type="http://schemas.openxmlformats.org/officeDocument/2006/relationships/slide" Target="slide9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slide" Target="slide1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5FB2B034-D828-128F-724E-AEFDAE6007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altLang="en-US">
                <a:latin typeface="Aharoni" panose="02010803020104030203" pitchFamily="2" charset="-79"/>
                <a:cs typeface="Aharoni" panose="02010803020104030203" pitchFamily="2" charset="-79"/>
              </a:rPr>
              <a:t>What is the beginning letter </a:t>
            </a:r>
            <a:br>
              <a:rPr lang="en-IE" altLang="en-US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IE" altLang="en-US">
                <a:latin typeface="Aharoni" panose="02010803020104030203" pitchFamily="2" charset="-79"/>
                <a:cs typeface="Aharoni" panose="02010803020104030203" pitchFamily="2" charset="-79"/>
              </a:rPr>
              <a:t>s a t i p n 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4AA43C30-F313-2145-DEB4-789D6E5AF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3886200"/>
            <a:ext cx="7486650" cy="1752600"/>
          </a:xfrm>
        </p:spPr>
        <p:txBody>
          <a:bodyPr/>
          <a:lstStyle/>
          <a:p>
            <a:r>
              <a:rPr lang="en-IE" altLang="en-US"/>
              <a:t>Click on the correct beginning letter </a:t>
            </a:r>
          </a:p>
          <a:p>
            <a:endParaRPr lang="en-IE" altLang="en-US" sz="1800"/>
          </a:p>
          <a:p>
            <a:r>
              <a:rPr lang="en-IE" altLang="en-US" sz="1800"/>
              <a:t>By Rónán Breathnach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BF5BF0-EBA8-4C35-A0F2-57B0E6742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12291" name="Content Placeholder 6" descr="sad smiley.jpg">
            <a:extLst>
              <a:ext uri="{FF2B5EF4-FFF2-40B4-BE49-F238E27FC236}">
                <a16:creationId xmlns:a16="http://schemas.microsoft.com/office/drawing/2014/main" id="{ED019B2D-444B-357D-8E0A-84261121E31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81D9A53-7241-44A1-A267-72C109960AAA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255AEE46-44C9-CBF0-63D1-051A374E4A3C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C40D02B-7A43-9D9A-5991-39A3D0D6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466AE3C5-479C-77A5-C453-58D1F931E462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4F38F2FD-5276-D731-CCC6-D5CECC2F8FDE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21CFB33B-345D-38C7-00A3-1D2AF84CF119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B3F4105E-1C36-FFAE-4DFD-FA12AAB5B65E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2E70C4FD-500A-3DFC-54AD-018F589BCA52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pic>
        <p:nvPicPr>
          <p:cNvPr id="13330" name="Picture 2" descr="MCj04404050000[1]">
            <a:extLst>
              <a:ext uri="{FF2B5EF4-FFF2-40B4-BE49-F238E27FC236}">
                <a16:creationId xmlns:a16="http://schemas.microsoft.com/office/drawing/2014/main" id="{23AD431D-DBF0-D2CE-22E5-0D032E95A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052513"/>
            <a:ext cx="48006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21D4DE2-82F7-9DB6-3184-045D05D0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14339" name="Content Placeholder 6" descr="happy smiley.jpg">
            <a:extLst>
              <a:ext uri="{FF2B5EF4-FFF2-40B4-BE49-F238E27FC236}">
                <a16:creationId xmlns:a16="http://schemas.microsoft.com/office/drawing/2014/main" id="{88E2DC95-EA01-800B-FC1F-6C70BBEAEB1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37169ACC-C6B7-2B34-2FFC-3F0E2CC3EA14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ECB7504C-ADA4-DBED-3DA7-3AD0B7CB69CE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E37CFB9-566B-7EBA-5E01-BB633FFC1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15363" name="Content Placeholder 6" descr="sad smiley.jpg">
            <a:extLst>
              <a:ext uri="{FF2B5EF4-FFF2-40B4-BE49-F238E27FC236}">
                <a16:creationId xmlns:a16="http://schemas.microsoft.com/office/drawing/2014/main" id="{8FA3B7FD-EB98-5F99-4D21-3B8D2FA89ED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C71C2750-DAA6-1ACB-E769-40AF653C3C7B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071A00E4-5F70-6264-F608-51C7D7322F38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776CF39-E174-C122-3E1A-0BA7F0423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BBE9A741-F144-FEB0-EC28-02665F5AEACB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CAC04D38-F548-04A8-256D-A93488F6AB78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ACA6E0EE-0F69-A558-9954-59E7FD12C8F7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AA22D393-FAEE-17BD-3899-21AB6D53BF07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A8C88F1B-6791-DE81-4901-F6B11E665671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pic>
        <p:nvPicPr>
          <p:cNvPr id="16402" name="Picture 2" descr="MCj04380200000[1]">
            <a:extLst>
              <a:ext uri="{FF2B5EF4-FFF2-40B4-BE49-F238E27FC236}">
                <a16:creationId xmlns:a16="http://schemas.microsoft.com/office/drawing/2014/main" id="{D1D0341F-C642-5605-DB51-A7653B9D1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549275"/>
            <a:ext cx="4343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40A4B6-19B9-4D84-B80E-8FD0ED6E0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17411" name="Content Placeholder 6" descr="happy smiley.jpg">
            <a:extLst>
              <a:ext uri="{FF2B5EF4-FFF2-40B4-BE49-F238E27FC236}">
                <a16:creationId xmlns:a16="http://schemas.microsoft.com/office/drawing/2014/main" id="{2AA6B94D-E95B-9C3C-DB32-67174DABAD5E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89EA0B48-8C67-4869-550C-7D5F7F5D25BE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86DDF4F6-DD29-EB33-E67D-FDB11CB1627A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431D1B-019C-BED8-726D-D81FDC7D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18435" name="Content Placeholder 6" descr="sad smiley.jpg">
            <a:extLst>
              <a:ext uri="{FF2B5EF4-FFF2-40B4-BE49-F238E27FC236}">
                <a16:creationId xmlns:a16="http://schemas.microsoft.com/office/drawing/2014/main" id="{39FFC671-AB0F-B411-E389-8198D6A3ECA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07B5C4F2-42B1-EADD-0CAE-F3E456A19AF2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A06977D6-34E5-60A4-C963-43F2775404E5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1FA5AE08-0DE5-DF7C-B60F-232D31639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DDA6967F-A545-3F6F-468E-70B642F32D31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B4E703BA-86FF-0EF6-8404-CDC95F59E240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26D77007-5909-D870-C8A6-A6AEADF2E304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BCB7612A-49B7-D7E3-5578-59346FEBFA90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5DA44A9A-3E0E-C6CC-A148-76C5BBE3097D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pic>
        <p:nvPicPr>
          <p:cNvPr id="19474" name="Picture 2" descr="MCj03244960000[1]">
            <a:extLst>
              <a:ext uri="{FF2B5EF4-FFF2-40B4-BE49-F238E27FC236}">
                <a16:creationId xmlns:a16="http://schemas.microsoft.com/office/drawing/2014/main" id="{89BD5EFA-9F88-7EE2-2C1E-F2908A3D7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68413"/>
            <a:ext cx="56007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73FE64C-8B6E-C60B-5027-0427E08B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20483" name="Content Placeholder 6" descr="happy smiley.jpg">
            <a:extLst>
              <a:ext uri="{FF2B5EF4-FFF2-40B4-BE49-F238E27FC236}">
                <a16:creationId xmlns:a16="http://schemas.microsoft.com/office/drawing/2014/main" id="{FAA4CB6E-5202-B741-50FA-B409B5AEBD8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57AF2D14-0C90-2807-0A99-B5CE1D04A316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7947505C-B042-06C1-0A2A-DD2C4F465426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EDFD2CF-06DF-9F1F-45C6-3B6DBE6D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21507" name="Content Placeholder 6" descr="sad smiley.jpg">
            <a:extLst>
              <a:ext uri="{FF2B5EF4-FFF2-40B4-BE49-F238E27FC236}">
                <a16:creationId xmlns:a16="http://schemas.microsoft.com/office/drawing/2014/main" id="{BEDFE0A5-B678-334B-33DD-E2A99A44440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29E6DB90-208D-D6A6-FFD6-8134CF7E546C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9781EA4E-BA91-511E-AAAA-EF096305BA4D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CB7EE935-755A-37AB-9A7B-D5DD859DE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AF43F54-5D2A-4762-21A9-5AD22F1C73DF}"/>
              </a:ext>
            </a:extLst>
          </p:cNvPr>
          <p:cNvSpPr txBox="1"/>
          <p:nvPr/>
        </p:nvSpPr>
        <p:spPr>
          <a:xfrm>
            <a:off x="6876256" y="5373216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2A79E5DC-F323-C469-D21A-12FCB580481B}"/>
              </a:ext>
            </a:extLst>
          </p:cNvPr>
          <p:cNvSpPr txBox="1"/>
          <p:nvPr/>
        </p:nvSpPr>
        <p:spPr>
          <a:xfrm>
            <a:off x="5580112" y="5373216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0" name="TextBox 9">
            <a:hlinkClick r:id="rId4" action="ppaction://hlinksldjump"/>
            <a:extLst>
              <a:ext uri="{FF2B5EF4-FFF2-40B4-BE49-F238E27FC236}">
                <a16:creationId xmlns:a16="http://schemas.microsoft.com/office/drawing/2014/main" id="{454FEEEE-15F1-B702-F9FD-1694F2BA630D}"/>
              </a:ext>
            </a:extLst>
          </p:cNvPr>
          <p:cNvSpPr txBox="1"/>
          <p:nvPr/>
        </p:nvSpPr>
        <p:spPr>
          <a:xfrm>
            <a:off x="4283968" y="5373216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CD424556-E0DC-6CB7-8034-62A54470AFA2}"/>
              </a:ext>
            </a:extLst>
          </p:cNvPr>
          <p:cNvSpPr txBox="1"/>
          <p:nvPr/>
        </p:nvSpPr>
        <p:spPr>
          <a:xfrm>
            <a:off x="3131840" y="5373216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4EBE41CA-BBCF-AD23-D592-5D323BFB0DC6}"/>
              </a:ext>
            </a:extLst>
          </p:cNvPr>
          <p:cNvSpPr txBox="1"/>
          <p:nvPr/>
        </p:nvSpPr>
        <p:spPr>
          <a:xfrm>
            <a:off x="1907704" y="5373216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pic>
        <p:nvPicPr>
          <p:cNvPr id="4114" name="Picture 2" descr="MCj02394970000[1]">
            <a:extLst>
              <a:ext uri="{FF2B5EF4-FFF2-40B4-BE49-F238E27FC236}">
                <a16:creationId xmlns:a16="http://schemas.microsoft.com/office/drawing/2014/main" id="{604F8FAE-DD16-0698-A8FE-E3B3231D2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412875"/>
            <a:ext cx="4140200" cy="312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E536CFC2-3516-2EAF-6634-D4661CE6A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969F77D-18A8-FF3A-9736-42753B08992A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1" name="TextBox 10">
            <a:hlinkClick r:id="rId4" action="ppaction://hlinksldjump"/>
            <a:extLst>
              <a:ext uri="{FF2B5EF4-FFF2-40B4-BE49-F238E27FC236}">
                <a16:creationId xmlns:a16="http://schemas.microsoft.com/office/drawing/2014/main" id="{C50CC02F-44EE-90F2-BDF6-551CDFE607DD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8BB699E6-8482-56E6-F38F-DA4257F27E15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7A4E2B9E-BD31-951A-C73C-39488DDF7D60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6AA3BFC2-3557-F9CB-661C-88545AEF12A2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 err="1">
                <a:latin typeface="Comic Sans MS" pitchFamily="66" charset="0"/>
              </a:rPr>
              <a:t>i</a:t>
            </a:r>
            <a:endParaRPr lang="en-IE" sz="5400" dirty="0">
              <a:latin typeface="Comic Sans MS" pitchFamily="66" charset="0"/>
            </a:endParaRPr>
          </a:p>
        </p:txBody>
      </p:sp>
      <p:pic>
        <p:nvPicPr>
          <p:cNvPr id="22546" name="Picture 2" descr="MCj04241220000[1]">
            <a:extLst>
              <a:ext uri="{FF2B5EF4-FFF2-40B4-BE49-F238E27FC236}">
                <a16:creationId xmlns:a16="http://schemas.microsoft.com/office/drawing/2014/main" id="{3032EE96-8551-684E-256E-A6CB48EB2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268413"/>
            <a:ext cx="50673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36E507-C1BC-65E5-016E-214955547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23555" name="Content Placeholder 6" descr="happy smiley.jpg">
            <a:extLst>
              <a:ext uri="{FF2B5EF4-FFF2-40B4-BE49-F238E27FC236}">
                <a16:creationId xmlns:a16="http://schemas.microsoft.com/office/drawing/2014/main" id="{3C9B969F-20BC-74A7-3433-E943074628C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99EB7B5A-A90F-B195-C309-CFFCC3E20B65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EBFAF053-97EE-F18C-A9C9-C4A153244AD1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2B17BD0-4E0B-B748-DDE4-04EDE889E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24579" name="Content Placeholder 6" descr="sad smiley.jpg">
            <a:extLst>
              <a:ext uri="{FF2B5EF4-FFF2-40B4-BE49-F238E27FC236}">
                <a16:creationId xmlns:a16="http://schemas.microsoft.com/office/drawing/2014/main" id="{E1C89076-3178-6CA5-6A40-55058C3CBF1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E06D7F33-59B2-218A-2AB2-23FE3B15917A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9EBB45A0-CCE3-6EC1-B165-028F9621B740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4046765-3D31-A9C0-BB1A-AD72939BD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89F47B6-725B-3A6C-6576-BD52DE6A2411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1" name="TextBox 10">
            <a:hlinkClick r:id="rId4" action="ppaction://hlinksldjump"/>
            <a:extLst>
              <a:ext uri="{FF2B5EF4-FFF2-40B4-BE49-F238E27FC236}">
                <a16:creationId xmlns:a16="http://schemas.microsoft.com/office/drawing/2014/main" id="{AD60B6FC-DE74-DF00-EB8C-A4E54E05AC3E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ED438FC5-2C5B-9039-4EA7-C7431BC46A7B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9F6ADC71-81DD-12FF-8B99-B0FBAD4280A5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6333748A-9758-19F8-5AD1-480AF6A9372D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pic>
        <p:nvPicPr>
          <p:cNvPr id="25618" name="Picture 2" descr="MCj03340300000[1]">
            <a:extLst>
              <a:ext uri="{FF2B5EF4-FFF2-40B4-BE49-F238E27FC236}">
                <a16:creationId xmlns:a16="http://schemas.microsoft.com/office/drawing/2014/main" id="{750886D1-D6E5-0C0E-1F21-9D1E2036F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268413"/>
            <a:ext cx="4452938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9A667FF-C7B1-4426-D96D-8F5DA58DE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26627" name="Content Placeholder 6" descr="happy smiley.jpg">
            <a:extLst>
              <a:ext uri="{FF2B5EF4-FFF2-40B4-BE49-F238E27FC236}">
                <a16:creationId xmlns:a16="http://schemas.microsoft.com/office/drawing/2014/main" id="{103F3ACB-A987-582F-6477-3EEB4032458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864E56A6-38A3-89F8-B1A6-5A225BF4254D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BE016CA7-82A0-2794-BB72-5076C8E3A537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AEC0A6-24CE-5536-0624-7D7ACE5A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27651" name="Content Placeholder 6" descr="sad smiley.jpg">
            <a:extLst>
              <a:ext uri="{FF2B5EF4-FFF2-40B4-BE49-F238E27FC236}">
                <a16:creationId xmlns:a16="http://schemas.microsoft.com/office/drawing/2014/main" id="{3B555E20-5A10-AE4B-8AE2-42A6FD16437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7F544037-A615-5DA7-FF7B-6F0183DF863F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328B3104-CC93-0C8E-FFAB-51776F991215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63F2010B-DBD2-FB64-897E-AB29848DC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487864C8-031B-96BE-A8D3-C9EADF0322F5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DDFA6DF8-B5C8-1BA1-C2A7-95940BE165B5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CB9854BE-8FC1-B83E-4431-94DE3A529F24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B12F9DE6-60E5-9608-6EF5-45B9A8D366BA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60938702-9907-8A8A-0C1A-8CFBD3A34075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pic>
        <p:nvPicPr>
          <p:cNvPr id="28690" name="Picture 2" descr="MCj04366820000[1]">
            <a:extLst>
              <a:ext uri="{FF2B5EF4-FFF2-40B4-BE49-F238E27FC236}">
                <a16:creationId xmlns:a16="http://schemas.microsoft.com/office/drawing/2014/main" id="{C2CDC4A5-29F5-C3E5-F0DF-B32048813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268413"/>
            <a:ext cx="5486400" cy="405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F61787-0A9F-AD0B-DAE5-79B477987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29699" name="Content Placeholder 6" descr="happy smiley.jpg">
            <a:extLst>
              <a:ext uri="{FF2B5EF4-FFF2-40B4-BE49-F238E27FC236}">
                <a16:creationId xmlns:a16="http://schemas.microsoft.com/office/drawing/2014/main" id="{8B9785DA-B785-9C75-695B-F367EEBC7F0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E92D382A-1A5A-49AE-C61E-7F35BCD0FA7E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898E90B9-EA0D-8F83-8512-A24A5306BF69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61F22D-278C-91E0-922C-83C1FB95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30723" name="Content Placeholder 6" descr="sad smiley.jpg">
            <a:extLst>
              <a:ext uri="{FF2B5EF4-FFF2-40B4-BE49-F238E27FC236}">
                <a16:creationId xmlns:a16="http://schemas.microsoft.com/office/drawing/2014/main" id="{9A57E4A6-6AA8-8131-A2FD-FFED1D8B9DF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8F9397D-46A4-5C85-0C4F-53E289146228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6003BD0D-1B52-1AA1-B2CC-87232A71FF0B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EBD0AB4-0670-9023-49A8-ABA6EB1BA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4622C5B4-B2EE-F9C0-5B67-8DEC4275A3DF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B11BE6DB-213B-6664-B0C1-1C28A3562A4B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C6A0196B-6B34-3CDD-3D49-46C55F44A873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5E984318-1F0E-CA9F-5BF8-2FCBD6642D65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9E92ED70-EDD4-BD48-80F8-AFFF5A453448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pic>
        <p:nvPicPr>
          <p:cNvPr id="31762" name="Picture 2" descr="MCAN04119_0000[1]">
            <a:extLst>
              <a:ext uri="{FF2B5EF4-FFF2-40B4-BE49-F238E27FC236}">
                <a16:creationId xmlns:a16="http://schemas.microsoft.com/office/drawing/2014/main" id="{543A36B3-D7AA-CE88-D110-0CD3946CB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268413"/>
            <a:ext cx="4572000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D5FAFBA-E279-43FA-A791-921EFE3E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5123" name="Content Placeholder 6" descr="happy smiley.jpg">
            <a:extLst>
              <a:ext uri="{FF2B5EF4-FFF2-40B4-BE49-F238E27FC236}">
                <a16:creationId xmlns:a16="http://schemas.microsoft.com/office/drawing/2014/main" id="{7ED23C5C-F4D0-812A-9EB6-0A6F36DB56A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145F7F73-DFF3-29CA-115A-B114DEF8163B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238470E4-3CFB-F321-8DA1-2F3E7C2F42B6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4D413CA-E8D7-2885-B2A4-4003C9844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32771" name="Content Placeholder 6" descr="happy smiley.jpg">
            <a:extLst>
              <a:ext uri="{FF2B5EF4-FFF2-40B4-BE49-F238E27FC236}">
                <a16:creationId xmlns:a16="http://schemas.microsoft.com/office/drawing/2014/main" id="{9CA67AB8-48BA-E212-B8BA-47F0371CACB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1FCD51D6-6B7A-08A1-3BD5-1585138F9F27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C5DC5C77-C243-BE23-1356-28ABF1ABA383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223425-77A0-93B9-103B-E2DE027E2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33795" name="Content Placeholder 6" descr="sad smiley.jpg">
            <a:extLst>
              <a:ext uri="{FF2B5EF4-FFF2-40B4-BE49-F238E27FC236}">
                <a16:creationId xmlns:a16="http://schemas.microsoft.com/office/drawing/2014/main" id="{78D27736-C1FC-52F9-37DD-A5635CF48AC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2C843EB3-A3D3-4335-E301-E5CEE440B039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5" action="ppaction://hlinksldjump"/>
            <a:extLst>
              <a:ext uri="{FF2B5EF4-FFF2-40B4-BE49-F238E27FC236}">
                <a16:creationId xmlns:a16="http://schemas.microsoft.com/office/drawing/2014/main" id="{4B2AA4F3-B558-4598-78F7-10FDE52C1253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1C5ECAB-6CB4-521E-00A3-184098C56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4D59EEBC-EFE2-8591-6DA9-36C52A00A1F6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7802281-04FE-8DD2-BB9D-3A66ACFECDFF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26765BB-428E-F53E-B0E9-ED583A276394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19130BFC-7E1F-C846-7627-64EB36A22B62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063727F7-7DA8-6BC6-1A83-F681300FFE97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pic>
        <p:nvPicPr>
          <p:cNvPr id="34834" name="Picture 2" descr="MCj02321500000[1]">
            <a:extLst>
              <a:ext uri="{FF2B5EF4-FFF2-40B4-BE49-F238E27FC236}">
                <a16:creationId xmlns:a16="http://schemas.microsoft.com/office/drawing/2014/main" id="{FDBFFA54-E6C0-FD93-6CAE-C1B07084A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341438"/>
            <a:ext cx="6172200" cy="386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BC94C5F-3990-1264-D280-0161763F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35843" name="Content Placeholder 6" descr="happy smiley.jpg">
            <a:extLst>
              <a:ext uri="{FF2B5EF4-FFF2-40B4-BE49-F238E27FC236}">
                <a16:creationId xmlns:a16="http://schemas.microsoft.com/office/drawing/2014/main" id="{6C2F335F-BCBE-2F8F-3D95-97039DFDE7F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1B57CBA9-1681-15B6-F20C-8448471AF335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EEC131FF-9DA3-DA03-8CB2-D4F78FBCB439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4575747-FFFE-7BEF-1908-A5EB70B4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36867" name="Content Placeholder 6" descr="sad smiley.jpg">
            <a:extLst>
              <a:ext uri="{FF2B5EF4-FFF2-40B4-BE49-F238E27FC236}">
                <a16:creationId xmlns:a16="http://schemas.microsoft.com/office/drawing/2014/main" id="{C6C0A75D-4CAD-D353-2C4E-2B14BDA1E54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65633654-CEC8-1F05-C1F7-DEF8EB5BDF74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E09A5520-7E0C-BD4B-0AA6-F15376F37AE0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9C81E836-4068-9C3A-42A9-C0885729C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C5BF7FB0-7DB2-E4EF-016B-7EEF829C1FE1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702CAB75-6770-A177-BA02-AD977ECAA079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F163A9A-F8DE-1EE2-329F-AC9B04C01736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F7FF26BE-51DA-B2CD-4A69-646CE45C36B4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B23CFDB9-84D1-4F28-0F64-389FDC2D6BF9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pic>
        <p:nvPicPr>
          <p:cNvPr id="37906" name="Picture 2" descr="MCj04336360000[1]">
            <a:extLst>
              <a:ext uri="{FF2B5EF4-FFF2-40B4-BE49-F238E27FC236}">
                <a16:creationId xmlns:a16="http://schemas.microsoft.com/office/drawing/2014/main" id="{FBCD3466-96B2-3CC9-E9BD-8BD62C723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268413"/>
            <a:ext cx="5600700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542AE04-A871-0D47-2100-361459B24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38915" name="Content Placeholder 6" descr="happy smiley.jpg">
            <a:extLst>
              <a:ext uri="{FF2B5EF4-FFF2-40B4-BE49-F238E27FC236}">
                <a16:creationId xmlns:a16="http://schemas.microsoft.com/office/drawing/2014/main" id="{9A69D458-D755-2758-E833-DFCF0FFE215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FB56E22A-933E-CF1D-5491-312018DA06AF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3A32FA98-868B-F07E-273A-A921CBCFDDE8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08A5A9-6B00-C8EA-E9E6-5FCA30708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39939" name="Content Placeholder 6" descr="sad smiley.jpg">
            <a:extLst>
              <a:ext uri="{FF2B5EF4-FFF2-40B4-BE49-F238E27FC236}">
                <a16:creationId xmlns:a16="http://schemas.microsoft.com/office/drawing/2014/main" id="{5348EB9D-641F-E79F-5C7D-59DD83573CC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1BA8F86B-37B8-AC3A-E11A-1FCC62EA4D2B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4E61A42B-5E15-C5AF-8A36-3A6FC8072776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AD050353-667A-DE63-4E36-88F257F1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87884177-769C-5F8C-ECCC-382530D51AF5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A4DE01F1-61E9-A035-EA5A-A27653647B7E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8804A6C5-A3FD-B1CB-0F44-A721EFE0A7B9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5C39A0B6-87A0-B0CE-3C1D-FFDA6E19CAFE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1A0E5245-78BE-3B8C-1B56-B4166F30CDE8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pic>
        <p:nvPicPr>
          <p:cNvPr id="40978" name="Picture 2" descr="MCj02372500000[1]">
            <a:extLst>
              <a:ext uri="{FF2B5EF4-FFF2-40B4-BE49-F238E27FC236}">
                <a16:creationId xmlns:a16="http://schemas.microsoft.com/office/drawing/2014/main" id="{70C6CA9C-91AE-D1F3-BF60-718A84F38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68413"/>
            <a:ext cx="57150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AE6FCF-BF65-BEAC-10DA-0B3FEFAF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41987" name="Content Placeholder 6" descr="happy smiley.jpg">
            <a:extLst>
              <a:ext uri="{FF2B5EF4-FFF2-40B4-BE49-F238E27FC236}">
                <a16:creationId xmlns:a16="http://schemas.microsoft.com/office/drawing/2014/main" id="{F1CF40E8-0A28-A291-26B6-A192F4B1FA6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21257810-AD97-99A3-886C-42D3F13CC20B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B10B9B89-4C0A-C34A-7F97-1B6E3E2F116B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62F915-F4D7-BD1D-14F4-80E52276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6147" name="Content Placeholder 6" descr="sad smiley.jpg">
            <a:extLst>
              <a:ext uri="{FF2B5EF4-FFF2-40B4-BE49-F238E27FC236}">
                <a16:creationId xmlns:a16="http://schemas.microsoft.com/office/drawing/2014/main" id="{8874DE25-D4A1-3606-5D07-A40A08AD88B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228DC18A-2F0D-F1F3-C9B3-33701B0F0D31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D90CC96B-8C0E-CC19-265D-34692E4D0883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44D246B-723B-4453-50CF-226F1F42A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43011" name="Content Placeholder 6" descr="sad smiley.jpg">
            <a:extLst>
              <a:ext uri="{FF2B5EF4-FFF2-40B4-BE49-F238E27FC236}">
                <a16:creationId xmlns:a16="http://schemas.microsoft.com/office/drawing/2014/main" id="{7BACF40D-3DB8-1C3B-84B7-650DFAAB787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882100F9-8562-BC10-88E9-734346F81865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5" action="ppaction://hlinksldjump"/>
            <a:extLst>
              <a:ext uri="{FF2B5EF4-FFF2-40B4-BE49-F238E27FC236}">
                <a16:creationId xmlns:a16="http://schemas.microsoft.com/office/drawing/2014/main" id="{AB50A580-75EB-B288-BA93-7B426998A38D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219F24E9-8105-7EAB-9938-181FAEAA2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B42D785F-DD13-D742-32E9-8BB669BC4E0F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31DEE35C-1A0F-6379-D9C3-33F906319B48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294166D1-FD39-722F-318C-3C478A6483AF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8E5C2D37-814B-0E02-72F4-683D9F4B335B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246809E8-D3AE-6939-DE82-F1276F36BA4D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pic>
        <p:nvPicPr>
          <p:cNvPr id="44050" name="Picture 2" descr="MCj03302570000[1]">
            <a:extLst>
              <a:ext uri="{FF2B5EF4-FFF2-40B4-BE49-F238E27FC236}">
                <a16:creationId xmlns:a16="http://schemas.microsoft.com/office/drawing/2014/main" id="{5D7DE025-9C0A-51F1-ABC6-22058011B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268413"/>
            <a:ext cx="5486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E712A12-3D78-3A45-C6BE-B9077E0D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45059" name="Content Placeholder 6" descr="happy smiley.jpg">
            <a:extLst>
              <a:ext uri="{FF2B5EF4-FFF2-40B4-BE49-F238E27FC236}">
                <a16:creationId xmlns:a16="http://schemas.microsoft.com/office/drawing/2014/main" id="{BD9C239C-FBD8-198C-09D0-1128F75029A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74492887-D1D4-8A4D-E98E-61D8E6CF66F8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6CEFC8B4-44DB-5BB9-61AB-7BCFED2F6007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EE85D50-F6AD-D396-B4EB-07B8DC017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46083" name="Content Placeholder 6" descr="sad smiley.jpg">
            <a:extLst>
              <a:ext uri="{FF2B5EF4-FFF2-40B4-BE49-F238E27FC236}">
                <a16:creationId xmlns:a16="http://schemas.microsoft.com/office/drawing/2014/main" id="{CA2B5F4F-3D48-E7C7-4D24-18B7A8DE6D1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46A74CD-2E25-D938-B6DA-8245AB46BC33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51EA8D9F-6A87-52F5-4AEB-C90998E9228B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C61B9B9F-7AC5-8B3A-1FA6-42EE17DF9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DE174A15-0DFB-CDE5-55E6-BBEB12D0E3E1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11" name="TextBox 10">
            <a:hlinkClick r:id="rId4" action="ppaction://hlinksldjump"/>
            <a:extLst>
              <a:ext uri="{FF2B5EF4-FFF2-40B4-BE49-F238E27FC236}">
                <a16:creationId xmlns:a16="http://schemas.microsoft.com/office/drawing/2014/main" id="{0F35C9B5-78B6-E168-07A0-F186F6596FB8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C3FD1CE0-B3F4-7B8C-8655-ECA2A9BC588D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FF86B812-B11A-E3A6-CE71-50DC20E7F816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FD881A54-A9A7-0FE3-3EEE-3C981B3E4DAE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pic>
        <p:nvPicPr>
          <p:cNvPr id="47122" name="Picture 2" descr="MCj04359470000[1]">
            <a:extLst>
              <a:ext uri="{FF2B5EF4-FFF2-40B4-BE49-F238E27FC236}">
                <a16:creationId xmlns:a16="http://schemas.microsoft.com/office/drawing/2014/main" id="{42A24A67-DF13-073B-BEF2-8E50566C9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341438"/>
            <a:ext cx="56007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E51871-5045-83B6-BD62-7E8880058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48131" name="Content Placeholder 6" descr="happy smiley.jpg">
            <a:extLst>
              <a:ext uri="{FF2B5EF4-FFF2-40B4-BE49-F238E27FC236}">
                <a16:creationId xmlns:a16="http://schemas.microsoft.com/office/drawing/2014/main" id="{100DF23E-8564-35CF-512B-01B6827DBED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EA1F2778-BF1D-4D4E-D89D-B1B624F801DA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6D8985B9-E835-4453-B691-DDA5DFA5A907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C0A9FF8-4CD4-8C8E-0CB2-B971CE370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49155" name="Content Placeholder 6" descr="sad smiley.jpg">
            <a:extLst>
              <a:ext uri="{FF2B5EF4-FFF2-40B4-BE49-F238E27FC236}">
                <a16:creationId xmlns:a16="http://schemas.microsoft.com/office/drawing/2014/main" id="{6C7978B2-2710-4B4D-4FBA-22F92859E06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EB93E19-1D95-78A1-4E21-94ED23266085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AEFE8D1B-D5EF-BB30-8781-4EE9FEDE2EC1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332B68C7-F023-ABEE-7A73-1501C2C67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E102D583-15D3-4839-2777-AB1DD7ADD892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EE34264B-CB71-3A07-BF75-081BA66E4C16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057EA920-ABD9-A797-10C5-64AFCBD28449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797D2C28-3FE2-1CA5-612E-140C763BB4BD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ED90FDE1-F027-6AAC-64D0-C3B99F2C3940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pic>
        <p:nvPicPr>
          <p:cNvPr id="50194" name="Picture 2" descr="MCj04417530000[1]">
            <a:extLst>
              <a:ext uri="{FF2B5EF4-FFF2-40B4-BE49-F238E27FC236}">
                <a16:creationId xmlns:a16="http://schemas.microsoft.com/office/drawing/2014/main" id="{4B30E286-DE87-55CC-06AE-491A84B6C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68413"/>
            <a:ext cx="53721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D4289AF-EB42-9E44-F480-B67D29DA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51203" name="Content Placeholder 6" descr="happy smiley.jpg">
            <a:extLst>
              <a:ext uri="{FF2B5EF4-FFF2-40B4-BE49-F238E27FC236}">
                <a16:creationId xmlns:a16="http://schemas.microsoft.com/office/drawing/2014/main" id="{95572829-EFC8-4C7C-0AA8-5D1733C47BB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33144336-8818-999B-149D-DC83720C5B95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B62CE3EC-DA5A-2213-8555-B894682B9067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A5EF3FA-50BF-F05A-570E-8DF0CB419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52227" name="Content Placeholder 6" descr="sad smiley.jpg">
            <a:extLst>
              <a:ext uri="{FF2B5EF4-FFF2-40B4-BE49-F238E27FC236}">
                <a16:creationId xmlns:a16="http://schemas.microsoft.com/office/drawing/2014/main" id="{D84D57BA-F058-68E3-7FFC-58AFED8EFEA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80C0B052-6EA8-1F22-0216-BA3F2C2D0848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FD5D8A32-8B63-B267-AD4B-7429AA9AE722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BABEC13-9AB7-734C-4A41-D0D3357CE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54FE56F0-5855-45CB-9447-AAD4D8D02FE6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1" name="TextBox 10">
            <a:hlinkClick r:id="rId4" action="ppaction://hlinksldjump"/>
            <a:extLst>
              <a:ext uri="{FF2B5EF4-FFF2-40B4-BE49-F238E27FC236}">
                <a16:creationId xmlns:a16="http://schemas.microsoft.com/office/drawing/2014/main" id="{2AB326B9-F41F-379A-7A71-8068E01B5AB1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1FEFEFBB-BAA8-C6BB-7584-5F7CBA0A93B3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F774032F-6866-7604-ECAE-16E9884D15A2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E8119084-58F0-9983-16C3-F652B93550A9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pic>
        <p:nvPicPr>
          <p:cNvPr id="7186" name="Picture 2" descr="MCj04417750000[1]">
            <a:extLst>
              <a:ext uri="{FF2B5EF4-FFF2-40B4-BE49-F238E27FC236}">
                <a16:creationId xmlns:a16="http://schemas.microsoft.com/office/drawing/2014/main" id="{7B9E752A-4D3E-EC0D-0DA4-D263EB6A6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981075"/>
            <a:ext cx="58293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  <p:sndAc>
      <p:stSnd>
        <p:snd r:embed="rId2" name="drumroll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C34AA63A-AA1F-08C5-9390-F5B6A8123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3CB0ED37-72B8-4BA2-F106-2CEB2851E35B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11" name="TextBox 10">
            <a:hlinkClick r:id="rId4" action="ppaction://hlinksldjump"/>
            <a:extLst>
              <a:ext uri="{FF2B5EF4-FFF2-40B4-BE49-F238E27FC236}">
                <a16:creationId xmlns:a16="http://schemas.microsoft.com/office/drawing/2014/main" id="{134868F4-FF12-EF5D-3BDF-FC1EDB3DAA0E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75385663-1502-A561-289C-C3D80CAF5577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4FDA59B2-DDA3-3E58-4EE6-02C9E955B030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527CFBFF-AEB2-CB78-0F76-F1E2309EBD21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pic>
        <p:nvPicPr>
          <p:cNvPr id="53266" name="Picture 2" descr="MCj04136080000[1]">
            <a:extLst>
              <a:ext uri="{FF2B5EF4-FFF2-40B4-BE49-F238E27FC236}">
                <a16:creationId xmlns:a16="http://schemas.microsoft.com/office/drawing/2014/main" id="{847DF2AA-343E-BFAA-6FF9-4553D5611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268413"/>
            <a:ext cx="5257800" cy="341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2A0FDF4-034E-5E0C-D68F-AC3CA08C6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54275" name="Content Placeholder 6" descr="happy smiley.jpg">
            <a:extLst>
              <a:ext uri="{FF2B5EF4-FFF2-40B4-BE49-F238E27FC236}">
                <a16:creationId xmlns:a16="http://schemas.microsoft.com/office/drawing/2014/main" id="{FBF3D664-45C6-2A4C-0247-D4B9D199A90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40E91EF9-77D4-3023-7A7C-B13D770EF7B3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7A247948-E29E-FAE1-EA1F-B742A61CDDA4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05C12C0-1BFA-5A27-AF4E-D527E4A04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55299" name="Content Placeholder 6" descr="sad smiley.jpg">
            <a:extLst>
              <a:ext uri="{FF2B5EF4-FFF2-40B4-BE49-F238E27FC236}">
                <a16:creationId xmlns:a16="http://schemas.microsoft.com/office/drawing/2014/main" id="{DE3D63F2-6395-54A0-2DFF-ABBE47E4FC3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5C851891-DE47-18B0-2EAC-66B663D698AA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910A668A-214E-25ED-E892-A28CF6334155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A59F1D38-7D67-FA26-D645-9C9A9575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734F046A-6141-76BA-AB51-42661D4BF408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890E1CE6-4E5F-F2CD-6B38-698A2DD72462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D07DF49A-2C88-9A48-212B-6D32D842F13D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46B89E5F-5297-C01E-6862-E579D470C019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F53426AC-E567-A8BD-851F-3323E10B9AA7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pic>
        <p:nvPicPr>
          <p:cNvPr id="56338" name="Picture 2" descr="MCj03438390000[1]">
            <a:extLst>
              <a:ext uri="{FF2B5EF4-FFF2-40B4-BE49-F238E27FC236}">
                <a16:creationId xmlns:a16="http://schemas.microsoft.com/office/drawing/2014/main" id="{5402EC76-57BA-476F-292C-B633C5C9E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91139">
            <a:off x="1817688" y="1065213"/>
            <a:ext cx="49149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280CFA-B1AE-5043-D416-6F6A8C4FB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57347" name="Content Placeholder 6" descr="happy smiley.jpg">
            <a:extLst>
              <a:ext uri="{FF2B5EF4-FFF2-40B4-BE49-F238E27FC236}">
                <a16:creationId xmlns:a16="http://schemas.microsoft.com/office/drawing/2014/main" id="{52701EEA-6ED7-4D8C-CE68-BD200C97F9E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7E7531F3-CA43-A97B-DCE3-F1671BF39049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1103DC3F-74DF-4233-A475-B5D440EB028D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44FBEA3-A86E-723D-8141-320FB3569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58371" name="Content Placeholder 6" descr="sad smiley.jpg">
            <a:extLst>
              <a:ext uri="{FF2B5EF4-FFF2-40B4-BE49-F238E27FC236}">
                <a16:creationId xmlns:a16="http://schemas.microsoft.com/office/drawing/2014/main" id="{390BF02B-B345-B5D9-6A9B-8574C49D5C5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9F473F37-B10B-1A52-D1E6-DDBF235C6279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8E941AAD-320F-1134-5F9F-C2A97949F204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EE33DE83-4409-F112-EA6A-EBC789179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DC323A0E-BA01-B555-000A-0CE279562C51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473FE73C-1F64-A4A1-0B5B-F31968A0B6BA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i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5D1E6539-A0B3-D67D-6EB9-639DBCF661CA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62CA0FDE-B8F5-0935-CAE5-701B479C7E80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62D64667-22F3-15B7-200C-2AB32DCF2493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pic>
        <p:nvPicPr>
          <p:cNvPr id="59410" name="Picture 2" descr="MCj04127120000[1]">
            <a:extLst>
              <a:ext uri="{FF2B5EF4-FFF2-40B4-BE49-F238E27FC236}">
                <a16:creationId xmlns:a16="http://schemas.microsoft.com/office/drawing/2014/main" id="{C094DCF4-3877-9D33-4FD8-8CD48BBF1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125538"/>
            <a:ext cx="5372100" cy="423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9D55A0-06BA-F65C-18DC-E823020FF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60419" name="Content Placeholder 6" descr="happy smiley.jpg">
            <a:extLst>
              <a:ext uri="{FF2B5EF4-FFF2-40B4-BE49-F238E27FC236}">
                <a16:creationId xmlns:a16="http://schemas.microsoft.com/office/drawing/2014/main" id="{90C007BB-F294-1AEA-517E-1E26AEB082E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E07CC016-5974-2B6F-1814-F66291AEA40F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A1A0B42C-6EEB-3E87-2D87-AF9340A8DAD7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7FB3D3-37D2-91DC-0167-E7FC5C7D0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61443" name="Content Placeholder 6" descr="sad smiley.jpg">
            <a:extLst>
              <a:ext uri="{FF2B5EF4-FFF2-40B4-BE49-F238E27FC236}">
                <a16:creationId xmlns:a16="http://schemas.microsoft.com/office/drawing/2014/main" id="{9E9C9764-511A-3E1C-CB7E-17059FC1A35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58EA4ABA-F1AC-7735-E6C0-E96F725A833D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235858E1-D188-FFA8-EBE8-1CDACC5CA44B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>
            <a:extLst>
              <a:ext uri="{FF2B5EF4-FFF2-40B4-BE49-F238E27FC236}">
                <a16:creationId xmlns:a16="http://schemas.microsoft.com/office/drawing/2014/main" id="{24F1CDC7-DBEE-ACA1-8D17-C6DC38917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1B0902C6-BFD3-EE01-C866-357B520AC3AB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0E4D75D3-15A0-DB39-CFC9-2BBA8A8CBB4E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A924EFEA-E10A-C963-9135-2FBE7D675F41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EB1937BB-0826-2C8B-F992-8D75913C479C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33692C27-9235-FFCA-2E8B-EC6896D5DEAD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pic>
        <p:nvPicPr>
          <p:cNvPr id="62482" name="Picture 2" descr="MCHM00073_0000[1]">
            <a:extLst>
              <a:ext uri="{FF2B5EF4-FFF2-40B4-BE49-F238E27FC236}">
                <a16:creationId xmlns:a16="http://schemas.microsoft.com/office/drawing/2014/main" id="{3DB51942-139E-F4AB-3965-52DA1D9B1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196975"/>
            <a:ext cx="5257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DF1FD6-348D-50FB-81D4-9CADB7503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8195" name="Content Placeholder 6" descr="happy smiley.jpg">
            <a:extLst>
              <a:ext uri="{FF2B5EF4-FFF2-40B4-BE49-F238E27FC236}">
                <a16:creationId xmlns:a16="http://schemas.microsoft.com/office/drawing/2014/main" id="{58BC4714-1BB9-17BE-B6C9-4C928CE0BC5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457892DA-E22B-3698-8059-270F31F9BD79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896C702F-8472-891F-490D-3DA45D70F486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F91A63-01CA-89B1-0FD5-947EFFA1A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63491" name="Content Placeholder 6" descr="happy smiley.jpg">
            <a:extLst>
              <a:ext uri="{FF2B5EF4-FFF2-40B4-BE49-F238E27FC236}">
                <a16:creationId xmlns:a16="http://schemas.microsoft.com/office/drawing/2014/main" id="{8198F46E-7313-26F0-C411-64F101C0F85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5" action="ppaction://hlinksldjump"/>
            <a:extLst>
              <a:ext uri="{FF2B5EF4-FFF2-40B4-BE49-F238E27FC236}">
                <a16:creationId xmlns:a16="http://schemas.microsoft.com/office/drawing/2014/main" id="{EFD354E5-157E-4EC0-CD7F-05CC39AB4521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5" action="ppaction://hlinksldjump"/>
            <a:extLst>
              <a:ext uri="{FF2B5EF4-FFF2-40B4-BE49-F238E27FC236}">
                <a16:creationId xmlns:a16="http://schemas.microsoft.com/office/drawing/2014/main" id="{54B23033-60DD-677F-01F2-B8D0C03EBCA4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3" name="applause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5E48F4-866E-11D0-93B9-091384D4B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64515" name="Content Placeholder 6" descr="sad smiley.jpg">
            <a:extLst>
              <a:ext uri="{FF2B5EF4-FFF2-40B4-BE49-F238E27FC236}">
                <a16:creationId xmlns:a16="http://schemas.microsoft.com/office/drawing/2014/main" id="{D2134C98-3ABD-63AE-DFD2-18C8C0A703A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E1D35B20-DF07-2780-7A92-3C37EE74269B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B467B6BE-3C44-D0B1-3B18-8ED3B43EEB99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>
            <a:extLst>
              <a:ext uri="{FF2B5EF4-FFF2-40B4-BE49-F238E27FC236}">
                <a16:creationId xmlns:a16="http://schemas.microsoft.com/office/drawing/2014/main" id="{B3847400-7425-EEB8-418E-1F8686C87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Well done </a:t>
            </a:r>
            <a:br>
              <a:rPr lang="en-IE" altLang="en-US">
                <a:latin typeface="Comic Sans MS" panose="030F0702030302020204" pitchFamily="66" charset="0"/>
              </a:rPr>
            </a:br>
            <a:r>
              <a:rPr lang="en-IE" altLang="en-US">
                <a:latin typeface="Comic Sans MS" panose="030F0702030302020204" pitchFamily="66" charset="0"/>
              </a:rPr>
              <a:t>You are finished</a:t>
            </a:r>
          </a:p>
        </p:txBody>
      </p:sp>
      <p:pic>
        <p:nvPicPr>
          <p:cNvPr id="4" name="Content Placeholder 6" descr="happy smiley.jpg">
            <a:extLst>
              <a:ext uri="{FF2B5EF4-FFF2-40B4-BE49-F238E27FC236}">
                <a16:creationId xmlns:a16="http://schemas.microsoft.com/office/drawing/2014/main" id="{71F64C4C-3A33-8F6D-ABD2-C2A3153A322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3575" y="1844675"/>
            <a:ext cx="3529013" cy="2841625"/>
          </a:xfrm>
        </p:spPr>
      </p:pic>
      <p:pic>
        <p:nvPicPr>
          <p:cNvPr id="5" name="Content Placeholder 6" descr="happy smiley.jpg">
            <a:extLst>
              <a:ext uri="{FF2B5EF4-FFF2-40B4-BE49-F238E27FC236}">
                <a16:creationId xmlns:a16="http://schemas.microsoft.com/office/drawing/2014/main" id="{AF06E6F2-7B01-242E-D095-8F2B4C7B7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113"/>
            <a:ext cx="3600450" cy="343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6" descr="happy smiley.jpg">
            <a:extLst>
              <a:ext uri="{FF2B5EF4-FFF2-40B4-BE49-F238E27FC236}">
                <a16:creationId xmlns:a16="http://schemas.microsoft.com/office/drawing/2014/main" id="{45D44FBF-3AF9-1021-9973-63378B9564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149725"/>
            <a:ext cx="2592387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6" descr="happy smiley.jpg">
            <a:extLst>
              <a:ext uri="{FF2B5EF4-FFF2-40B4-BE49-F238E27FC236}">
                <a16:creationId xmlns:a16="http://schemas.microsoft.com/office/drawing/2014/main" id="{1BC444BA-8445-4899-0A19-4333B9F1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1700213"/>
            <a:ext cx="26638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Content Placeholder 6" descr="happy smiley.jpg">
            <a:extLst>
              <a:ext uri="{FF2B5EF4-FFF2-40B4-BE49-F238E27FC236}">
                <a16:creationId xmlns:a16="http://schemas.microsoft.com/office/drawing/2014/main" id="{99543099-18B1-4C92-1A17-996F06B2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365625"/>
            <a:ext cx="21590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3EDC501-DFFE-E140-2757-44E990468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Hard Luck 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That is not right</a:t>
            </a:r>
          </a:p>
        </p:txBody>
      </p:sp>
      <p:pic>
        <p:nvPicPr>
          <p:cNvPr id="9219" name="Content Placeholder 6" descr="sad smiley.jpg">
            <a:extLst>
              <a:ext uri="{FF2B5EF4-FFF2-40B4-BE49-F238E27FC236}">
                <a16:creationId xmlns:a16="http://schemas.microsoft.com/office/drawing/2014/main" id="{8E2FAE65-4785-A8C5-DCDD-9A2CD8942D9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484313"/>
            <a:ext cx="4937125" cy="4721225"/>
          </a:xfrm>
        </p:spPr>
      </p:pic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32F78D16-4190-3672-A356-9DC71039DBDE}"/>
              </a:ext>
            </a:extLst>
          </p:cNvPr>
          <p:cNvSpPr txBox="1"/>
          <p:nvPr/>
        </p:nvSpPr>
        <p:spPr>
          <a:xfrm>
            <a:off x="1979712" y="5805264"/>
            <a:ext cx="1728192" cy="5232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Back</a:t>
            </a:r>
          </a:p>
        </p:txBody>
      </p:sp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3DFABCDC-F20C-BFA6-239C-A1F303C78046}"/>
              </a:ext>
            </a:extLst>
          </p:cNvPr>
          <p:cNvSpPr/>
          <p:nvPr/>
        </p:nvSpPr>
        <p:spPr>
          <a:xfrm rot="10800000">
            <a:off x="611560" y="5517232"/>
            <a:ext cx="1368152" cy="108012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</p:spTree>
  </p:cSld>
  <p:clrMapOvr>
    <a:masterClrMapping/>
  </p:clrMapOvr>
  <p:transition>
    <p:sndAc>
      <p:stSnd>
        <p:snd r:embed="rId2" name="explod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8577533-EA2A-AE48-4AFB-9779D8D8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>
                <a:latin typeface="Comic Sans MS" panose="030F0702030302020204" pitchFamily="66" charset="0"/>
              </a:rPr>
              <a:t>What is the beginning letter?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A7A20B07-E896-FAEE-BED3-C93275DE19B5}"/>
              </a:ext>
            </a:extLst>
          </p:cNvPr>
          <p:cNvSpPr txBox="1"/>
          <p:nvPr/>
        </p:nvSpPr>
        <p:spPr>
          <a:xfrm>
            <a:off x="176368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n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70256989-C183-8955-7EE6-46B01BABF00A}"/>
              </a:ext>
            </a:extLst>
          </p:cNvPr>
          <p:cNvSpPr txBox="1"/>
          <p:nvPr/>
        </p:nvSpPr>
        <p:spPr>
          <a:xfrm>
            <a:off x="428396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p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58D52BF-FC2C-6BD4-B028-C22FEA90A7EC}"/>
              </a:ext>
            </a:extLst>
          </p:cNvPr>
          <p:cNvSpPr txBox="1"/>
          <p:nvPr/>
        </p:nvSpPr>
        <p:spPr>
          <a:xfrm>
            <a:off x="2987824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A4DC504B-CEFE-AF50-4874-64D904C0135E}"/>
              </a:ext>
            </a:extLst>
          </p:cNvPr>
          <p:cNvSpPr txBox="1"/>
          <p:nvPr/>
        </p:nvSpPr>
        <p:spPr>
          <a:xfrm>
            <a:off x="5724128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t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025D8A6C-FA40-C7D4-CCD1-15BA91E18ACD}"/>
              </a:ext>
            </a:extLst>
          </p:cNvPr>
          <p:cNvSpPr txBox="1"/>
          <p:nvPr/>
        </p:nvSpPr>
        <p:spPr>
          <a:xfrm>
            <a:off x="7020272" y="5301208"/>
            <a:ext cx="792088" cy="92333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IE" sz="5400" dirty="0">
                <a:latin typeface="Comic Sans MS" pitchFamily="66" charset="0"/>
              </a:rPr>
              <a:t>s</a:t>
            </a:r>
          </a:p>
        </p:txBody>
      </p:sp>
      <p:pic>
        <p:nvPicPr>
          <p:cNvPr id="10258" name="Picture 2" descr="MCj02900180000[1]">
            <a:extLst>
              <a:ext uri="{FF2B5EF4-FFF2-40B4-BE49-F238E27FC236}">
                <a16:creationId xmlns:a16="http://schemas.microsoft.com/office/drawing/2014/main" id="{D3600297-C5EF-360A-D166-DEE0DB81C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125538"/>
            <a:ext cx="51435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C3EE82C-7436-1C8A-B152-6CD3D3E3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IE" dirty="0">
                <a:latin typeface="Comic Sans MS" pitchFamily="66" charset="0"/>
              </a:rPr>
              <a:t>Well done</a:t>
            </a:r>
            <a:br>
              <a:rPr lang="en-IE" dirty="0">
                <a:latin typeface="Comic Sans MS" pitchFamily="66" charset="0"/>
              </a:rPr>
            </a:br>
            <a:r>
              <a:rPr lang="en-IE" dirty="0">
                <a:latin typeface="Comic Sans MS" pitchFamily="66" charset="0"/>
              </a:rPr>
              <a:t>You got it right </a:t>
            </a:r>
          </a:p>
        </p:txBody>
      </p:sp>
      <p:pic>
        <p:nvPicPr>
          <p:cNvPr id="11267" name="Content Placeholder 6" descr="happy smiley.jpg">
            <a:extLst>
              <a:ext uri="{FF2B5EF4-FFF2-40B4-BE49-F238E27FC236}">
                <a16:creationId xmlns:a16="http://schemas.microsoft.com/office/drawing/2014/main" id="{4CE1354B-356A-535B-2B5D-A5BF8F103A3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7338"/>
            <a:ext cx="4752975" cy="4535487"/>
          </a:xfrm>
        </p:spPr>
      </p:pic>
      <p:sp>
        <p:nvSpPr>
          <p:cNvPr id="6" name="Right Arrow 5">
            <a:hlinkClick r:id="rId4" action="ppaction://hlinksldjump"/>
            <a:extLst>
              <a:ext uri="{FF2B5EF4-FFF2-40B4-BE49-F238E27FC236}">
                <a16:creationId xmlns:a16="http://schemas.microsoft.com/office/drawing/2014/main" id="{2D335E66-033D-40B2-8747-F8E44476A877}"/>
              </a:ext>
            </a:extLst>
          </p:cNvPr>
          <p:cNvSpPr/>
          <p:nvPr/>
        </p:nvSpPr>
        <p:spPr>
          <a:xfrm>
            <a:off x="6804248" y="5229200"/>
            <a:ext cx="1440160" cy="115212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E"/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34DDF724-10A5-CB9F-6D42-D02833510ACC}"/>
              </a:ext>
            </a:extLst>
          </p:cNvPr>
          <p:cNvSpPr txBox="1"/>
          <p:nvPr/>
        </p:nvSpPr>
        <p:spPr>
          <a:xfrm>
            <a:off x="4211960" y="5517232"/>
            <a:ext cx="2592288" cy="523220"/>
          </a:xfrm>
          <a:prstGeom prst="rect">
            <a:avLst/>
          </a:prstGeom>
          <a:solidFill>
            <a:schemeClr val="bg2">
              <a:alpha val="67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IE" sz="2800" dirty="0">
                <a:latin typeface="Comic Sans MS" pitchFamily="66" charset="0"/>
                <a:cs typeface="+mn-cs"/>
              </a:rPr>
              <a:t>Next question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theme/theme1.xml><?xml version="1.0" encoding="utf-8"?>
<a:theme xmlns:a="http://schemas.openxmlformats.org/drawingml/2006/main" name="Koi design template">
  <a:themeElements>
    <a:clrScheme name="Office Theme 1">
      <a:dk1>
        <a:srgbClr val="272776"/>
      </a:dk1>
      <a:lt1>
        <a:srgbClr val="F3F1E4"/>
      </a:lt1>
      <a:dk2>
        <a:srgbClr val="272776"/>
      </a:dk2>
      <a:lt2>
        <a:srgbClr val="808080"/>
      </a:lt2>
      <a:accent1>
        <a:srgbClr val="99CCFF"/>
      </a:accent1>
      <a:accent2>
        <a:srgbClr val="CCCCFF"/>
      </a:accent2>
      <a:accent3>
        <a:srgbClr val="F8F7EF"/>
      </a:accent3>
      <a:accent4>
        <a:srgbClr val="202064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8F7EF"/>
        </a:accent3>
        <a:accent4>
          <a:srgbClr val="202064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272776"/>
        </a:dk1>
        <a:lt1>
          <a:srgbClr val="F3F1E4"/>
        </a:lt1>
        <a:dk2>
          <a:srgbClr val="272776"/>
        </a:dk2>
        <a:lt2>
          <a:srgbClr val="777777"/>
        </a:lt2>
        <a:accent1>
          <a:srgbClr val="B8CFFB"/>
        </a:accent1>
        <a:accent2>
          <a:srgbClr val="DF8F74"/>
        </a:accent2>
        <a:accent3>
          <a:srgbClr val="F8F7EF"/>
        </a:accent3>
        <a:accent4>
          <a:srgbClr val="202064"/>
        </a:accent4>
        <a:accent5>
          <a:srgbClr val="D8E4FD"/>
        </a:accent5>
        <a:accent6>
          <a:srgbClr val="CA8168"/>
        </a:accent6>
        <a:hlink>
          <a:srgbClr val="7F97C2"/>
        </a:hlink>
        <a:folHlink>
          <a:srgbClr val="8BB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Koi design template</Template>
  <TotalTime>620</TotalTime>
  <Words>377</Words>
  <Application>Microsoft Office PowerPoint</Application>
  <PresentationFormat>On-screen Show (4:3)</PresentationFormat>
  <Paragraphs>206</Paragraphs>
  <Slides>62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Koi design template</vt:lpstr>
      <vt:lpstr>What is the beginning letter  s a t i p n 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What is the beginning letter?</vt:lpstr>
      <vt:lpstr>Well done You got it right </vt:lpstr>
      <vt:lpstr>Hard Luck  That is not right</vt:lpstr>
      <vt:lpstr>Well done  You are finished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beginning letter</dc:title>
  <dc:creator>Ronan Breathnach</dc:creator>
  <cp:lastModifiedBy>nadeen shawareb</cp:lastModifiedBy>
  <cp:revision>41</cp:revision>
  <dcterms:created xsi:type="dcterms:W3CDTF">2010-07-21T21:43:38Z</dcterms:created>
  <dcterms:modified xsi:type="dcterms:W3CDTF">2022-11-19T10:49:45Z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TC100690421033</vt:lpwstr>
  </property>
</Properties>
</file>