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4" r:id="rId2"/>
    <p:sldId id="272" r:id="rId3"/>
    <p:sldId id="265" r:id="rId4"/>
    <p:sldId id="316" r:id="rId5"/>
    <p:sldId id="267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301" r:id="rId35"/>
    <p:sldId id="302" r:id="rId36"/>
    <p:sldId id="303" r:id="rId37"/>
    <p:sldId id="304" r:id="rId38"/>
    <p:sldId id="305" r:id="rId39"/>
    <p:sldId id="306" r:id="rId40"/>
    <p:sldId id="307" r:id="rId41"/>
    <p:sldId id="308" r:id="rId42"/>
    <p:sldId id="309" r:id="rId43"/>
    <p:sldId id="310" r:id="rId44"/>
    <p:sldId id="311" r:id="rId45"/>
    <p:sldId id="312" r:id="rId46"/>
    <p:sldId id="313" r:id="rId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3855-BAF9-40EA-885F-446A43E8D50A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3FD18-7E0C-4BCC-958C-F05C0E5D4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90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3855-BAF9-40EA-885F-446A43E8D50A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3FD18-7E0C-4BCC-958C-F05C0E5D4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2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3855-BAF9-40EA-885F-446A43E8D50A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3FD18-7E0C-4BCC-958C-F05C0E5D4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611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3855-BAF9-40EA-885F-446A43E8D50A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3FD18-7E0C-4BCC-958C-F05C0E5D4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00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3855-BAF9-40EA-885F-446A43E8D50A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3FD18-7E0C-4BCC-958C-F05C0E5D4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65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3855-BAF9-40EA-885F-446A43E8D50A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3FD18-7E0C-4BCC-958C-F05C0E5D4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866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3855-BAF9-40EA-885F-446A43E8D50A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3FD18-7E0C-4BCC-958C-F05C0E5D4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294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3855-BAF9-40EA-885F-446A43E8D50A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3FD18-7E0C-4BCC-958C-F05C0E5D4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1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3855-BAF9-40EA-885F-446A43E8D50A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3FD18-7E0C-4BCC-958C-F05C0E5D4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67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3855-BAF9-40EA-885F-446A43E8D50A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3FD18-7E0C-4BCC-958C-F05C0E5D4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33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3855-BAF9-40EA-885F-446A43E8D50A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3FD18-7E0C-4BCC-958C-F05C0E5D4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458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33855-BAF9-40EA-885F-446A43E8D50A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3FD18-7E0C-4BCC-958C-F05C0E5D4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91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mond 1"/>
          <p:cNvSpPr/>
          <p:nvPr/>
        </p:nvSpPr>
        <p:spPr>
          <a:xfrm>
            <a:off x="7083381" y="2638022"/>
            <a:ext cx="4082603" cy="3786388"/>
          </a:xfrm>
          <a:prstGeom prst="diamon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0000" b="1" dirty="0" smtClean="0"/>
              <a:t>مـ</a:t>
            </a:r>
            <a:endParaRPr lang="en-US" sz="20000" b="1" dirty="0"/>
          </a:p>
        </p:txBody>
      </p:sp>
      <p:sp>
        <p:nvSpPr>
          <p:cNvPr id="3" name="Diamond 2"/>
          <p:cNvSpPr/>
          <p:nvPr/>
        </p:nvSpPr>
        <p:spPr>
          <a:xfrm>
            <a:off x="1041043" y="654676"/>
            <a:ext cx="4082603" cy="3786388"/>
          </a:xfrm>
          <a:prstGeom prst="diamon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5000" b="1" dirty="0" smtClean="0"/>
              <a:t>م</a:t>
            </a:r>
            <a:endParaRPr lang="en-US" sz="25000" b="1" dirty="0"/>
          </a:p>
        </p:txBody>
      </p:sp>
    </p:spTree>
    <p:extLst>
      <p:ext uri="{BB962C8B-B14F-4D97-AF65-F5344CB8AC3E}">
        <p14:creationId xmlns:p14="http://schemas.microsoft.com/office/powerpoint/2010/main" val="125507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JO" altLang="en-US" sz="8800" b="1" dirty="0" smtClean="0">
                <a:solidFill>
                  <a:srgbClr val="FF0000"/>
                </a:solidFill>
              </a:rPr>
              <a:t>مِ</a:t>
            </a:r>
            <a:r>
              <a:rPr lang="ar-JO" altLang="en-US" sz="8800" b="1" dirty="0" smtClean="0"/>
              <a:t>لعقة</a:t>
            </a:r>
            <a:endParaRPr lang="en-US" altLang="en-US" sz="8800" b="1" dirty="0"/>
          </a:p>
        </p:txBody>
      </p:sp>
      <p:pic>
        <p:nvPicPr>
          <p:cNvPr id="6147" name="Picture 4" descr="SP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437" y="2438401"/>
            <a:ext cx="4881163" cy="375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628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JO" altLang="en-US" sz="8800" b="1" dirty="0">
                <a:solidFill>
                  <a:srgbClr val="FF0000"/>
                </a:solidFill>
              </a:rPr>
              <a:t>م</a:t>
            </a:r>
            <a:r>
              <a:rPr lang="ar-JO" altLang="en-US" sz="8800" b="1" dirty="0"/>
              <a:t>يزان</a:t>
            </a:r>
            <a:endParaRPr lang="en-US" altLang="en-US" sz="8800" b="1" dirty="0"/>
          </a:p>
        </p:txBody>
      </p:sp>
      <p:pic>
        <p:nvPicPr>
          <p:cNvPr id="7171" name="Picture 4" descr="MEz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1" y="2057400"/>
            <a:ext cx="4900613" cy="394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655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JO" altLang="en-US" sz="8800" b="1" dirty="0" smtClean="0">
                <a:solidFill>
                  <a:srgbClr val="FF0000"/>
                </a:solidFill>
              </a:rPr>
              <a:t>مِ</a:t>
            </a:r>
            <a:r>
              <a:rPr lang="ar-JO" altLang="en-US" sz="8800" b="1" dirty="0" smtClean="0"/>
              <a:t>روحة </a:t>
            </a:r>
            <a:endParaRPr lang="en-US" altLang="en-US" sz="8800" b="1" dirty="0"/>
          </a:p>
        </p:txBody>
      </p:sp>
      <p:pic>
        <p:nvPicPr>
          <p:cNvPr id="8195" name="Picture 4" descr="f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938" y="3006145"/>
            <a:ext cx="4984124" cy="343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850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JO" altLang="en-US" sz="8800" b="1" dirty="0" smtClean="0">
                <a:solidFill>
                  <a:srgbClr val="FF0000"/>
                </a:solidFill>
              </a:rPr>
              <a:t>مَ</a:t>
            </a:r>
            <a:r>
              <a:rPr lang="ar-JO" altLang="en-US" sz="8800" b="1" dirty="0" smtClean="0"/>
              <a:t>لفوف </a:t>
            </a:r>
            <a:endParaRPr lang="en-US" altLang="en-US" sz="8800" b="1" dirty="0"/>
          </a:p>
        </p:txBody>
      </p:sp>
      <p:pic>
        <p:nvPicPr>
          <p:cNvPr id="9219" name="Picture 4" descr="malfo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133600"/>
            <a:ext cx="3573463" cy="424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449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JO" altLang="en-US" sz="8800" b="1" dirty="0" smtClean="0">
                <a:solidFill>
                  <a:srgbClr val="FF0000"/>
                </a:solidFill>
              </a:rPr>
              <a:t>مَ</a:t>
            </a:r>
            <a:r>
              <a:rPr lang="ar-JO" altLang="en-US" sz="8800" b="1" dirty="0" smtClean="0"/>
              <a:t>كتبة</a:t>
            </a:r>
            <a:endParaRPr lang="en-US" altLang="en-US" sz="8800" b="1" dirty="0"/>
          </a:p>
        </p:txBody>
      </p:sp>
      <p:pic>
        <p:nvPicPr>
          <p:cNvPr id="10243" name="Picture 4" descr="lib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145" y="2133599"/>
            <a:ext cx="5213932" cy="4084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731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JO" altLang="en-US" sz="8800" b="1" dirty="0">
                <a:solidFill>
                  <a:srgbClr val="FF0000"/>
                </a:solidFill>
              </a:rPr>
              <a:t>م</a:t>
            </a:r>
            <a:r>
              <a:rPr lang="ar-JO" altLang="en-US" sz="8800" b="1" dirty="0"/>
              <a:t>انجا</a:t>
            </a:r>
            <a:endParaRPr lang="en-US" altLang="en-US" sz="8800" b="1" dirty="0"/>
          </a:p>
        </p:txBody>
      </p:sp>
      <p:pic>
        <p:nvPicPr>
          <p:cNvPr id="11267" name="Picture 4" descr="man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9861" y="2645872"/>
            <a:ext cx="4552278" cy="379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907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JO" altLang="en-US" sz="8800" b="1" dirty="0" smtClean="0">
                <a:solidFill>
                  <a:srgbClr val="FF0000"/>
                </a:solidFill>
              </a:rPr>
              <a:t>مُ</a:t>
            </a:r>
            <a:r>
              <a:rPr lang="ar-JO" altLang="en-US" sz="8800" b="1" dirty="0" smtClean="0"/>
              <a:t>زارع</a:t>
            </a:r>
            <a:endParaRPr lang="en-US" altLang="en-US" sz="8800" b="1" dirty="0"/>
          </a:p>
        </p:txBody>
      </p:sp>
      <p:pic>
        <p:nvPicPr>
          <p:cNvPr id="12291" name="Picture 4" descr="muza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1" y="2104624"/>
            <a:ext cx="4491978" cy="4491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172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ar-JO" altLang="en-US" sz="8800" b="1" dirty="0">
                <a:solidFill>
                  <a:srgbClr val="FF0000"/>
                </a:solidFill>
              </a:rPr>
              <a:t>م</a:t>
            </a:r>
            <a:r>
              <a:rPr lang="ar-JO" altLang="en-US" sz="8800" b="1" dirty="0"/>
              <a:t>اعز</a:t>
            </a:r>
            <a:endParaRPr lang="en-US" altLang="en-US" sz="8800" b="1" dirty="0"/>
          </a:p>
        </p:txBody>
      </p:sp>
      <p:pic>
        <p:nvPicPr>
          <p:cNvPr id="13315" name="Picture 4" descr="ma3e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5628" y="2514599"/>
            <a:ext cx="5441660" cy="4075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816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JO" altLang="en-US" sz="8800" b="1" dirty="0" smtClean="0">
                <a:solidFill>
                  <a:srgbClr val="FF0000"/>
                </a:solidFill>
              </a:rPr>
              <a:t>مُ</a:t>
            </a:r>
            <a:r>
              <a:rPr lang="ar-JO" altLang="en-US" sz="8800" b="1" dirty="0" smtClean="0"/>
              <a:t>ستشفى</a:t>
            </a:r>
            <a:endParaRPr lang="en-US" altLang="en-US" sz="8800" b="1" dirty="0"/>
          </a:p>
        </p:txBody>
      </p:sp>
      <p:pic>
        <p:nvPicPr>
          <p:cNvPr id="14339" name="Picture 4" descr="hospit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5932" y="2349320"/>
            <a:ext cx="5397658" cy="4042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803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JO" altLang="en-US" sz="8800" dirty="0" smtClean="0">
                <a:solidFill>
                  <a:srgbClr val="FF0000"/>
                </a:solidFill>
              </a:rPr>
              <a:t>مِ</a:t>
            </a:r>
            <a:r>
              <a:rPr lang="ar-JO" altLang="en-US" sz="8800" dirty="0" smtClean="0"/>
              <a:t>قلمة</a:t>
            </a:r>
            <a:endParaRPr lang="en-US" altLang="en-US" sz="8800" dirty="0"/>
          </a:p>
        </p:txBody>
      </p:sp>
      <p:pic>
        <p:nvPicPr>
          <p:cNvPr id="15363" name="Picture 4" descr="makla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1" y="2438401"/>
            <a:ext cx="2708275" cy="360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446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92875"/>
          </a:xfrm>
        </p:spPr>
        <p:txBody>
          <a:bodyPr>
            <a:noAutofit/>
          </a:bodyPr>
          <a:lstStyle/>
          <a:p>
            <a:pPr algn="ctr"/>
            <a:r>
              <a:rPr lang="ar-JO" sz="10000" b="1" dirty="0" smtClean="0"/>
              <a:t>مريم      ماعز     مطر</a:t>
            </a:r>
            <a:br>
              <a:rPr lang="ar-JO" sz="10000" b="1" dirty="0" smtClean="0"/>
            </a:br>
            <a:r>
              <a:rPr lang="ar-JO" sz="10000" b="1" dirty="0"/>
              <a:t/>
            </a:r>
            <a:br>
              <a:rPr lang="ar-JO" sz="10000" b="1" dirty="0"/>
            </a:br>
            <a:r>
              <a:rPr lang="ar-JO" sz="10000" b="1" dirty="0" smtClean="0"/>
              <a:t>   ملابس     شمس   </a:t>
            </a:r>
            <a:endParaRPr lang="en-US" sz="10000" b="1" dirty="0"/>
          </a:p>
        </p:txBody>
      </p:sp>
    </p:spTree>
    <p:extLst>
      <p:ext uri="{BB962C8B-B14F-4D97-AF65-F5344CB8AC3E}">
        <p14:creationId xmlns:p14="http://schemas.microsoft.com/office/powerpoint/2010/main" val="24189465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JO" altLang="en-US" sz="8800" b="1" dirty="0" smtClean="0">
                <a:solidFill>
                  <a:srgbClr val="FF0000"/>
                </a:solidFill>
              </a:rPr>
              <a:t>مِ</a:t>
            </a:r>
            <a:r>
              <a:rPr lang="ar-JO" altLang="en-US" sz="8800" b="1" dirty="0" smtClean="0"/>
              <a:t>سطرة</a:t>
            </a:r>
            <a:endParaRPr lang="en-US" altLang="en-US" sz="8800" b="1" dirty="0"/>
          </a:p>
        </p:txBody>
      </p:sp>
      <p:pic>
        <p:nvPicPr>
          <p:cNvPr id="16387" name="Picture 4" descr="masta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4858" y="2364479"/>
            <a:ext cx="4406874" cy="3856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615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JO" altLang="en-US" sz="8800" dirty="0" smtClean="0">
                <a:solidFill>
                  <a:srgbClr val="FF0000"/>
                </a:solidFill>
              </a:rPr>
              <a:t>مِم</a:t>
            </a:r>
            <a:r>
              <a:rPr lang="ar-JO" altLang="en-US" sz="8800" dirty="0" smtClean="0"/>
              <a:t>حاة</a:t>
            </a:r>
            <a:endParaRPr lang="en-US" altLang="en-US" sz="8800" dirty="0"/>
          </a:p>
        </p:txBody>
      </p:sp>
      <p:pic>
        <p:nvPicPr>
          <p:cNvPr id="17411" name="Picture 4" descr="ma7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1" y="2819401"/>
            <a:ext cx="2714625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095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41986" y="262094"/>
            <a:ext cx="10515600" cy="1325563"/>
          </a:xfrm>
        </p:spPr>
        <p:txBody>
          <a:bodyPr/>
          <a:lstStyle/>
          <a:p>
            <a:pPr algn="ctr" eaLnBrk="1" hangingPunct="1"/>
            <a:r>
              <a:rPr lang="ar-JO" altLang="en-US" sz="8800" b="1" dirty="0" smtClean="0">
                <a:solidFill>
                  <a:srgbClr val="FF0000"/>
                </a:solidFill>
              </a:rPr>
              <a:t>مِ</a:t>
            </a:r>
            <a:r>
              <a:rPr lang="ar-JO" altLang="en-US" sz="8800" b="1" dirty="0" smtClean="0"/>
              <a:t>قلاة</a:t>
            </a:r>
            <a:endParaRPr lang="en-US" altLang="en-US" sz="88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8802" y="2687994"/>
            <a:ext cx="6291664" cy="3236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82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SA" altLang="en-US" sz="8800" b="1" dirty="0" smtClean="0">
                <a:solidFill>
                  <a:srgbClr val="FF0000"/>
                </a:solidFill>
              </a:rPr>
              <a:t>م</a:t>
            </a:r>
            <a:r>
              <a:rPr lang="ar-JO" altLang="en-US" sz="8800" b="1" dirty="0">
                <a:solidFill>
                  <a:srgbClr val="FF0000"/>
                </a:solidFill>
              </a:rPr>
              <a:t>َ</a:t>
            </a:r>
            <a:r>
              <a:rPr lang="ar-SA" altLang="en-US" sz="8800" b="1" dirty="0" smtClean="0"/>
              <a:t>لابس</a:t>
            </a:r>
            <a:endParaRPr lang="en-US" altLang="en-US" sz="8800" b="1" dirty="0"/>
          </a:p>
        </p:txBody>
      </p:sp>
      <p:pic>
        <p:nvPicPr>
          <p:cNvPr id="19459" name="Picture 4" descr="t-shi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503" y="2362200"/>
            <a:ext cx="2965097" cy="3768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5" descr="sho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0919" y="2514600"/>
            <a:ext cx="3322158" cy="3615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933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JO" altLang="en-US" sz="8800" b="1" dirty="0" smtClean="0">
                <a:solidFill>
                  <a:srgbClr val="FF0000"/>
                </a:solidFill>
              </a:rPr>
              <a:t>مَ</a:t>
            </a:r>
            <a:r>
              <a:rPr lang="ar-JO" altLang="en-US" sz="8800" b="1" dirty="0" smtClean="0"/>
              <a:t>درسة</a:t>
            </a:r>
            <a:endParaRPr lang="en-US" altLang="en-US" sz="8800" b="1" dirty="0"/>
          </a:p>
        </p:txBody>
      </p:sp>
      <p:pic>
        <p:nvPicPr>
          <p:cNvPr id="20483" name="Picture 4" descr="scho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99" y="2181895"/>
            <a:ext cx="5828227" cy="4016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226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JO" altLang="en-US" sz="8800" b="1" dirty="0">
                <a:solidFill>
                  <a:srgbClr val="FF0000"/>
                </a:solidFill>
              </a:rPr>
              <a:t>م</a:t>
            </a:r>
            <a:r>
              <a:rPr lang="ar-JO" altLang="en-US" sz="8800" b="1" dirty="0"/>
              <a:t>تحف</a:t>
            </a:r>
          </a:p>
        </p:txBody>
      </p:sp>
      <p:pic>
        <p:nvPicPr>
          <p:cNvPr id="21507" name="Picture 2" descr="C:\Users\user\Desktop\كلمات بحرف الميم\downloa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1" y="1905000"/>
            <a:ext cx="5681663" cy="425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71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JO" altLang="en-US" sz="8800" b="1" dirty="0" smtClean="0">
                <a:solidFill>
                  <a:srgbClr val="FF0000"/>
                </a:solidFill>
              </a:rPr>
              <a:t>م</a:t>
            </a:r>
            <a:r>
              <a:rPr lang="ar-JO" altLang="en-US" sz="8800" b="1" dirty="0">
                <a:solidFill>
                  <a:srgbClr val="FF0000"/>
                </a:solidFill>
              </a:rPr>
              <a:t>َ</a:t>
            </a:r>
            <a:r>
              <a:rPr lang="ar-JO" altLang="en-US" sz="8800" b="1" dirty="0" smtClean="0"/>
              <a:t>طار</a:t>
            </a:r>
            <a:endParaRPr lang="ar-JO" altLang="en-US" sz="8800" b="1" dirty="0"/>
          </a:p>
        </p:txBody>
      </p:sp>
      <p:pic>
        <p:nvPicPr>
          <p:cNvPr id="22531" name="Picture 2" descr="C:\Users\user\Desktop\كلمات بحرف الميم\download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1" y="1981200"/>
            <a:ext cx="521017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955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JO" altLang="en-US" sz="8800" b="1" dirty="0" smtClean="0">
                <a:solidFill>
                  <a:srgbClr val="FF0000"/>
                </a:solidFill>
              </a:rPr>
              <a:t>مُ</a:t>
            </a:r>
            <a:r>
              <a:rPr lang="ar-JO" altLang="en-US" sz="8800" b="1" dirty="0" smtClean="0"/>
              <a:t>خ</a:t>
            </a:r>
            <a:endParaRPr lang="ar-JO" altLang="en-US" sz="8800" b="1" dirty="0"/>
          </a:p>
        </p:txBody>
      </p:sp>
      <p:pic>
        <p:nvPicPr>
          <p:cNvPr id="23555" name="Picture 2" descr="C:\Users\user\Desktop\كلمات بحرف الميم\download (5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94" t="4950" r="7732" b="11272"/>
          <a:stretch/>
        </p:blipFill>
        <p:spPr bwMode="auto">
          <a:xfrm>
            <a:off x="3387143" y="2550017"/>
            <a:ext cx="4984124" cy="3541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214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JO" altLang="en-US" sz="8800" b="1" dirty="0" smtClean="0">
                <a:solidFill>
                  <a:srgbClr val="FF0000"/>
                </a:solidFill>
              </a:rPr>
              <a:t>مِ</a:t>
            </a:r>
            <a:r>
              <a:rPr lang="ar-JO" altLang="en-US" sz="8800" b="1" dirty="0" smtClean="0"/>
              <a:t>ضرب</a:t>
            </a:r>
            <a:endParaRPr lang="ar-JO" altLang="en-US" sz="8800" b="1" dirty="0"/>
          </a:p>
        </p:txBody>
      </p:sp>
      <p:pic>
        <p:nvPicPr>
          <p:cNvPr id="24579" name="Picture 2" descr="C:\Users\user\Desktop\كلمات بحرف الميم\download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133600"/>
            <a:ext cx="41910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575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JO" altLang="en-US" sz="8800" b="1" dirty="0" smtClean="0">
                <a:solidFill>
                  <a:srgbClr val="FF0000"/>
                </a:solidFill>
              </a:rPr>
              <a:t>م</a:t>
            </a:r>
            <a:r>
              <a:rPr lang="ar-JO" altLang="en-US" sz="8800" b="1" dirty="0" smtClean="0"/>
              <a:t>صعد</a:t>
            </a:r>
            <a:endParaRPr lang="ar-JO" altLang="en-US" sz="8800" b="1" dirty="0"/>
          </a:p>
        </p:txBody>
      </p:sp>
      <p:pic>
        <p:nvPicPr>
          <p:cNvPr id="25603" name="Picture 2" descr="C:\Users\user\Desktop\كلمات بحرف الميم\download (7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57601" y="2209800"/>
            <a:ext cx="4810125" cy="3810000"/>
          </a:xfrm>
          <a:noFill/>
        </p:spPr>
      </p:pic>
    </p:spTree>
    <p:extLst>
      <p:ext uri="{BB962C8B-B14F-4D97-AF65-F5344CB8AC3E}">
        <p14:creationId xmlns:p14="http://schemas.microsoft.com/office/powerpoint/2010/main" val="75640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7" y="265261"/>
            <a:ext cx="11372045" cy="636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811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JO" altLang="en-US" sz="8800" b="1" dirty="0" smtClean="0">
                <a:solidFill>
                  <a:srgbClr val="FF0000"/>
                </a:solidFill>
              </a:rPr>
              <a:t>مَ</a:t>
            </a:r>
            <a:r>
              <a:rPr lang="ar-JO" altLang="en-US" sz="8800" b="1" dirty="0" smtClean="0"/>
              <a:t>طر</a:t>
            </a:r>
            <a:endParaRPr lang="ar-JO" altLang="en-US" sz="8800" b="1" dirty="0"/>
          </a:p>
        </p:txBody>
      </p:sp>
      <p:pic>
        <p:nvPicPr>
          <p:cNvPr id="26627" name="Picture 2" descr="C:\Users\user\Desktop\كلمات بحرف الميم\download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5780" y="2466305"/>
            <a:ext cx="5528167" cy="3763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332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JO" altLang="en-US" sz="8800" b="1" dirty="0" smtClean="0">
                <a:solidFill>
                  <a:srgbClr val="FF0000"/>
                </a:solidFill>
              </a:rPr>
              <a:t>مَ</a:t>
            </a:r>
            <a:r>
              <a:rPr lang="ar-JO" altLang="en-US" sz="8800" b="1" dirty="0" smtClean="0"/>
              <a:t>عجون</a:t>
            </a:r>
            <a:endParaRPr lang="ar-JO" altLang="en-US" sz="8800" b="1" dirty="0"/>
          </a:p>
        </p:txBody>
      </p:sp>
      <p:pic>
        <p:nvPicPr>
          <p:cNvPr id="27651" name="Picture 2" descr="C:\Users\user\Desktop\كلمات بحرف الميم\download (9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32"/>
          <a:stretch/>
        </p:blipFill>
        <p:spPr bwMode="auto">
          <a:xfrm>
            <a:off x="3448319" y="2794715"/>
            <a:ext cx="5606816" cy="3406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523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JO" altLang="en-US" sz="8800" b="1" dirty="0" smtClean="0">
                <a:solidFill>
                  <a:srgbClr val="FF0000"/>
                </a:solidFill>
              </a:rPr>
              <a:t>مَ</a:t>
            </a:r>
            <a:r>
              <a:rPr lang="ar-JO" altLang="en-US" sz="8800" b="1" dirty="0" smtClean="0"/>
              <a:t>لعب</a:t>
            </a:r>
            <a:endParaRPr lang="ar-JO" altLang="en-US" sz="8800" b="1" dirty="0"/>
          </a:p>
        </p:txBody>
      </p:sp>
      <p:pic>
        <p:nvPicPr>
          <p:cNvPr id="28675" name="Picture 2" descr="C:\Users\user\Desktop\كلمات بحرف الميم\download (1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8051" y="2133599"/>
            <a:ext cx="5380149" cy="4321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160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JO" altLang="en-US" sz="8800" b="1" dirty="0" smtClean="0">
                <a:solidFill>
                  <a:srgbClr val="FF0000"/>
                </a:solidFill>
              </a:rPr>
              <a:t>مِ</a:t>
            </a:r>
            <a:r>
              <a:rPr lang="ar-JO" altLang="en-US" sz="8800" b="1" dirty="0" smtClean="0"/>
              <a:t>نديل</a:t>
            </a:r>
            <a:endParaRPr lang="ar-JO" altLang="en-US" sz="8800" b="1" dirty="0"/>
          </a:p>
        </p:txBody>
      </p:sp>
      <p:pic>
        <p:nvPicPr>
          <p:cNvPr id="29699" name="Picture 3" descr="C:\Users\user\Desktop\كلمات بحرف الميم\download (1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9827" y="2590800"/>
            <a:ext cx="6269361" cy="3166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797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JO" altLang="en-US" sz="8800" b="1" dirty="0">
                <a:solidFill>
                  <a:srgbClr val="FF0000"/>
                </a:solidFill>
              </a:rPr>
              <a:t>م</a:t>
            </a:r>
            <a:r>
              <a:rPr lang="ar-JO" altLang="en-US" sz="8800" b="1" dirty="0"/>
              <a:t>ائدة</a:t>
            </a:r>
          </a:p>
        </p:txBody>
      </p:sp>
      <p:pic>
        <p:nvPicPr>
          <p:cNvPr id="30723" name="Picture 2" descr="C:\Users\user\Desktop\كلمات بحرف الميم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5398" y="2314977"/>
            <a:ext cx="5141204" cy="4124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564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JO" altLang="en-US" sz="8800" b="1" dirty="0" smtClean="0">
                <a:solidFill>
                  <a:srgbClr val="FF0000"/>
                </a:solidFill>
              </a:rPr>
              <a:t>مَ</a:t>
            </a:r>
            <a:r>
              <a:rPr lang="ar-JO" altLang="en-US" sz="8800" b="1" dirty="0" smtClean="0"/>
              <a:t>نارة</a:t>
            </a:r>
            <a:endParaRPr lang="ar-JO" altLang="en-US" sz="8800" b="1" dirty="0"/>
          </a:p>
        </p:txBody>
      </p:sp>
      <p:pic>
        <p:nvPicPr>
          <p:cNvPr id="31747" name="Picture 2" descr="C:\Users\user\Desktop\كلمات بحرف الميم\image-461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718" y="2365420"/>
            <a:ext cx="5302564" cy="4164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258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JO" altLang="en-US" sz="8800" b="1" dirty="0">
                <a:solidFill>
                  <a:srgbClr val="FF0000"/>
                </a:solidFill>
              </a:rPr>
              <a:t>م</a:t>
            </a:r>
            <a:r>
              <a:rPr lang="ar-JO" altLang="en-US" sz="8800" b="1" dirty="0"/>
              <a:t>اء</a:t>
            </a:r>
          </a:p>
        </p:txBody>
      </p:sp>
      <p:pic>
        <p:nvPicPr>
          <p:cNvPr id="32771" name="Picture 2" descr="C:\Users\user\Desktop\كلمات بحرف الميم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286000"/>
            <a:ext cx="4495800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972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JO" altLang="en-US" sz="8800" b="1" dirty="0" smtClean="0">
                <a:solidFill>
                  <a:srgbClr val="FF0000"/>
                </a:solidFill>
              </a:rPr>
              <a:t>مِ</a:t>
            </a:r>
            <a:r>
              <a:rPr lang="ar-JO" altLang="en-US" sz="8800" b="1" dirty="0" smtClean="0"/>
              <a:t>شرط</a:t>
            </a:r>
            <a:endParaRPr lang="ar-JO" altLang="en-US" sz="8800" b="1" dirty="0"/>
          </a:p>
        </p:txBody>
      </p:sp>
      <p:pic>
        <p:nvPicPr>
          <p:cNvPr id="33795" name="Picture 2" descr="C:\Users\user\Desktop\كلمات بحرف الميم\images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082" y="2357439"/>
            <a:ext cx="4896118" cy="4003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807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JO" altLang="en-US" sz="8800" b="1" dirty="0" smtClean="0">
                <a:solidFill>
                  <a:srgbClr val="FF0000"/>
                </a:solidFill>
              </a:rPr>
              <a:t>مَ</a:t>
            </a:r>
            <a:r>
              <a:rPr lang="ar-JO" altLang="en-US" sz="8800" b="1" dirty="0" smtClean="0"/>
              <a:t>نزل</a:t>
            </a:r>
            <a:endParaRPr lang="ar-JO" altLang="en-US" sz="8800" b="1" dirty="0"/>
          </a:p>
        </p:txBody>
      </p:sp>
      <p:pic>
        <p:nvPicPr>
          <p:cNvPr id="34819" name="Picture 2" descr="C:\Users\user\Desktop\كلمات بحرف الميم\download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414" y="2824767"/>
            <a:ext cx="5396069" cy="3815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948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JO" altLang="en-US" sz="8800" b="1" dirty="0" smtClean="0">
                <a:solidFill>
                  <a:srgbClr val="FF0000"/>
                </a:solidFill>
              </a:rPr>
              <a:t>مِ</a:t>
            </a:r>
            <a:r>
              <a:rPr lang="ar-JO" altLang="en-US" sz="8800" b="1" dirty="0" smtClean="0"/>
              <a:t>فتاح</a:t>
            </a:r>
            <a:endParaRPr lang="ar-JO" altLang="en-US" sz="8800" b="1" dirty="0"/>
          </a:p>
        </p:txBody>
      </p:sp>
      <p:pic>
        <p:nvPicPr>
          <p:cNvPr id="35843" name="Picture 2" descr="C:\Users\user\Desktop\كلمات بحرف الميم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707" y="2706710"/>
            <a:ext cx="5261020" cy="3088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594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44768"/>
          </a:xfrm>
        </p:spPr>
        <p:txBody>
          <a:bodyPr>
            <a:noAutofit/>
          </a:bodyPr>
          <a:lstStyle/>
          <a:p>
            <a:pPr algn="ctr"/>
            <a:r>
              <a:rPr lang="ar-JO" sz="10000" b="1" dirty="0" smtClean="0">
                <a:solidFill>
                  <a:srgbClr val="00B0F0"/>
                </a:solidFill>
              </a:rPr>
              <a:t>ما          مو         مي  </a:t>
            </a:r>
            <a:br>
              <a:rPr lang="ar-JO" sz="10000" b="1" dirty="0" smtClean="0">
                <a:solidFill>
                  <a:srgbClr val="00B0F0"/>
                </a:solidFill>
              </a:rPr>
            </a:br>
            <a:r>
              <a:rPr lang="ar-JO" sz="10000" b="1" dirty="0">
                <a:solidFill>
                  <a:srgbClr val="00B0F0"/>
                </a:solidFill>
              </a:rPr>
              <a:t/>
            </a:r>
            <a:br>
              <a:rPr lang="ar-JO" sz="10000" b="1" dirty="0">
                <a:solidFill>
                  <a:srgbClr val="00B0F0"/>
                </a:solidFill>
              </a:rPr>
            </a:br>
            <a:r>
              <a:rPr lang="ar-JO" sz="10000" b="1" dirty="0" smtClean="0">
                <a:solidFill>
                  <a:srgbClr val="00B0F0"/>
                </a:solidFill>
              </a:rPr>
              <a:t>مَ          مُ          مِ   </a:t>
            </a:r>
            <a:br>
              <a:rPr lang="ar-JO" sz="10000" b="1" dirty="0" smtClean="0">
                <a:solidFill>
                  <a:srgbClr val="00B0F0"/>
                </a:solidFill>
              </a:rPr>
            </a:br>
            <a:r>
              <a:rPr lang="ar-JO" sz="10000" b="1" dirty="0">
                <a:solidFill>
                  <a:srgbClr val="00B0F0"/>
                </a:solidFill>
              </a:rPr>
              <a:t/>
            </a:r>
            <a:br>
              <a:rPr lang="ar-JO" sz="10000" b="1" dirty="0">
                <a:solidFill>
                  <a:srgbClr val="00B0F0"/>
                </a:solidFill>
              </a:rPr>
            </a:br>
            <a:r>
              <a:rPr lang="ar-JO" sz="10000" b="1" dirty="0" smtClean="0">
                <a:solidFill>
                  <a:srgbClr val="00B0F0"/>
                </a:solidFill>
              </a:rPr>
              <a:t>مْ</a:t>
            </a:r>
            <a:endParaRPr lang="en-US" sz="10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0245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JO" altLang="en-US" sz="8800" b="1" dirty="0" smtClean="0">
                <a:solidFill>
                  <a:srgbClr val="FF0000"/>
                </a:solidFill>
              </a:rPr>
              <a:t>مُ</a:t>
            </a:r>
            <a:r>
              <a:rPr lang="ar-JO" altLang="en-US" sz="8800" b="1" dirty="0" smtClean="0"/>
              <a:t>ثلث</a:t>
            </a:r>
            <a:endParaRPr lang="ar-JO" altLang="en-US" sz="8800" b="1" dirty="0"/>
          </a:p>
        </p:txBody>
      </p:sp>
      <p:pic>
        <p:nvPicPr>
          <p:cNvPr id="36867" name="Picture 2" descr="C:\Users\user\Desktop\كلمات بحرف الميم\k50368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1275" y="2533829"/>
            <a:ext cx="4581659" cy="3467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774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JO" altLang="en-US" sz="8800" b="1" dirty="0" smtClean="0">
                <a:solidFill>
                  <a:srgbClr val="FF0000"/>
                </a:solidFill>
              </a:rPr>
              <a:t>مِ</a:t>
            </a:r>
            <a:r>
              <a:rPr lang="ar-JO" altLang="en-US" sz="8800" b="1" dirty="0" smtClean="0"/>
              <a:t>قص</a:t>
            </a:r>
            <a:endParaRPr lang="ar-JO" altLang="en-US" sz="8800" b="1" dirty="0"/>
          </a:p>
        </p:txBody>
      </p:sp>
      <p:pic>
        <p:nvPicPr>
          <p:cNvPr id="37891" name="Picture 2" descr="C:\Users\user\Desktop\كلمات بحرف الميم\download (1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6237" y="2357437"/>
            <a:ext cx="4228563" cy="4042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792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JO" altLang="en-US" sz="8800" b="1" dirty="0" smtClean="0">
                <a:solidFill>
                  <a:srgbClr val="FF0000"/>
                </a:solidFill>
              </a:rPr>
              <a:t>مَ</a:t>
            </a:r>
            <a:r>
              <a:rPr lang="ar-JO" altLang="en-US" sz="8800" b="1" dirty="0" smtClean="0"/>
              <a:t>خبز</a:t>
            </a:r>
            <a:endParaRPr lang="ar-JO" altLang="en-US" sz="8800" b="1" dirty="0"/>
          </a:p>
        </p:txBody>
      </p:sp>
      <p:pic>
        <p:nvPicPr>
          <p:cNvPr id="38915" name="Picture 2" descr="C:\Users\user\Desktop\كلمات بحرف الميم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573" y="2591872"/>
            <a:ext cx="5204854" cy="3718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045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JO" altLang="en-US" sz="8800" b="1" dirty="0" smtClean="0">
                <a:solidFill>
                  <a:srgbClr val="FF0000"/>
                </a:solidFill>
              </a:rPr>
              <a:t>مُ</a:t>
            </a:r>
            <a:r>
              <a:rPr lang="ar-JO" altLang="en-US" sz="8800" b="1" dirty="0" smtClean="0"/>
              <a:t>ربع</a:t>
            </a:r>
            <a:endParaRPr lang="ar-JO" altLang="en-US" sz="8800" b="1" dirty="0"/>
          </a:p>
        </p:txBody>
      </p:sp>
      <p:pic>
        <p:nvPicPr>
          <p:cNvPr id="39939" name="Picture 2" descr="C:\Users\user\Desktop\كلمات بحرف الميم\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5178" y="2385981"/>
            <a:ext cx="4855335" cy="4472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200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JO" altLang="en-US" sz="8800" b="1" dirty="0" smtClean="0">
                <a:solidFill>
                  <a:srgbClr val="FF0000"/>
                </a:solidFill>
              </a:rPr>
              <a:t>مُ</a:t>
            </a:r>
            <a:r>
              <a:rPr lang="ar-JO" altLang="en-US" sz="8800" b="1" dirty="0" smtClean="0"/>
              <a:t>ستطيل</a:t>
            </a:r>
            <a:endParaRPr lang="ar-JO" altLang="en-US" sz="8800" b="1" dirty="0"/>
          </a:p>
        </p:txBody>
      </p:sp>
      <p:pic>
        <p:nvPicPr>
          <p:cNvPr id="40963" name="Picture 2" descr="C:\Users\user\Desktop\كلمات بحرف الميم\R1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309" y="1910367"/>
            <a:ext cx="7279382" cy="5529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73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JO" altLang="en-US" sz="8800" b="1" dirty="0" smtClean="0">
                <a:solidFill>
                  <a:srgbClr val="FF0000"/>
                </a:solidFill>
              </a:rPr>
              <a:t>مِ</a:t>
            </a:r>
            <a:r>
              <a:rPr lang="ar-JO" altLang="en-US" sz="8800" b="1" dirty="0" smtClean="0"/>
              <a:t>لقط</a:t>
            </a:r>
            <a:endParaRPr lang="ar-JO" altLang="en-US" sz="8800" b="1" dirty="0"/>
          </a:p>
        </p:txBody>
      </p:sp>
      <p:pic>
        <p:nvPicPr>
          <p:cNvPr id="41987" name="Picture 2" descr="C:\Users\user\Desktop\كلمات بحرف الميم\imagesCAXFEZXX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04" r="17786"/>
          <a:stretch/>
        </p:blipFill>
        <p:spPr bwMode="auto">
          <a:xfrm rot="-3565864">
            <a:off x="4372247" y="1887587"/>
            <a:ext cx="3442238" cy="5477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996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JO" altLang="en-US" sz="8800" b="1" dirty="0" smtClean="0">
                <a:solidFill>
                  <a:srgbClr val="FF0000"/>
                </a:solidFill>
              </a:rPr>
              <a:t>مِ</a:t>
            </a:r>
            <a:r>
              <a:rPr lang="ar-JO" altLang="en-US" sz="8800" b="1" dirty="0" smtClean="0"/>
              <a:t>رآة</a:t>
            </a:r>
            <a:endParaRPr lang="ar-JO" altLang="en-US" sz="8800" b="1" dirty="0"/>
          </a:p>
        </p:txBody>
      </p:sp>
      <p:pic>
        <p:nvPicPr>
          <p:cNvPr id="43011" name="Picture 2" descr="C:\Users\user\Desktop\كلمات بحرف الميم\imagesCA5BADK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108361" y="2207653"/>
            <a:ext cx="3580863" cy="4511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957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14" r="985" b="4837"/>
          <a:stretch/>
        </p:blipFill>
        <p:spPr>
          <a:xfrm>
            <a:off x="1094705" y="334813"/>
            <a:ext cx="9440214" cy="6323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825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1122363"/>
            <a:ext cx="9144000" cy="343675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ar-JO" altLang="en-US" sz="12200" b="1" dirty="0" smtClean="0"/>
              <a:t>كلمات تبدأ بحرف </a:t>
            </a:r>
            <a:r>
              <a:rPr lang="ar-JO" altLang="en-US" sz="12200" b="1" dirty="0"/>
              <a:t>الميم</a:t>
            </a:r>
            <a:endParaRPr lang="en-US" altLang="en-US" sz="12200" b="1" dirty="0"/>
          </a:p>
        </p:txBody>
      </p:sp>
    </p:spTree>
    <p:extLst>
      <p:ext uri="{BB962C8B-B14F-4D97-AF65-F5344CB8AC3E}">
        <p14:creationId xmlns:p14="http://schemas.microsoft.com/office/powerpoint/2010/main" val="123613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JO" altLang="en-US" sz="8800" b="1" dirty="0" smtClean="0">
                <a:solidFill>
                  <a:srgbClr val="FF0000"/>
                </a:solidFill>
              </a:rPr>
              <a:t>مَ</a:t>
            </a:r>
            <a:r>
              <a:rPr lang="ar-JO" altLang="en-US" sz="8800" b="1" dirty="0" smtClean="0"/>
              <a:t>وز</a:t>
            </a:r>
            <a:endParaRPr lang="en-US" altLang="en-US" sz="8800" b="1" dirty="0"/>
          </a:p>
        </p:txBody>
      </p:sp>
      <p:pic>
        <p:nvPicPr>
          <p:cNvPr id="3075" name="Picture 5" descr="C:\Users\user\Desktop\كلمات بحرف الميم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538" y="2693830"/>
            <a:ext cx="4386595" cy="343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622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JO" altLang="en-US" sz="8800" b="1" dirty="0" smtClean="0">
                <a:solidFill>
                  <a:srgbClr val="FF0000"/>
                </a:solidFill>
              </a:rPr>
              <a:t>مُ</a:t>
            </a:r>
            <a:r>
              <a:rPr lang="ar-JO" altLang="en-US" sz="8800" b="1" dirty="0" smtClean="0"/>
              <a:t>ربى </a:t>
            </a:r>
            <a:endParaRPr lang="en-US" altLang="en-US" sz="8800" b="1" dirty="0">
              <a:solidFill>
                <a:srgbClr val="FF0000"/>
              </a:solidFill>
            </a:endParaRPr>
          </a:p>
        </p:txBody>
      </p:sp>
      <p:pic>
        <p:nvPicPr>
          <p:cNvPr id="4099" name="Picture 4" descr="j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597" y="2647682"/>
            <a:ext cx="3657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038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ar-JO" altLang="en-US" sz="8800" b="1" dirty="0" smtClean="0">
                <a:solidFill>
                  <a:srgbClr val="FF0000"/>
                </a:solidFill>
              </a:rPr>
              <a:t>مِ</a:t>
            </a:r>
            <a:r>
              <a:rPr lang="ar-JO" altLang="en-US" sz="8800" b="1" dirty="0" smtClean="0"/>
              <a:t>لح </a:t>
            </a:r>
            <a:endParaRPr lang="en-US" altLang="en-US" sz="8800" b="1" dirty="0">
              <a:solidFill>
                <a:srgbClr val="FF0000"/>
              </a:solidFill>
            </a:endParaRPr>
          </a:p>
        </p:txBody>
      </p:sp>
      <p:pic>
        <p:nvPicPr>
          <p:cNvPr id="5123" name="Picture 4" descr="SA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144" y="2668074"/>
            <a:ext cx="4169712" cy="368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835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54</Words>
  <Application>Microsoft Office PowerPoint</Application>
  <PresentationFormat>Widescreen</PresentationFormat>
  <Paragraphs>45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مريم      ماعز     مطر     ملابس     شمس   </vt:lpstr>
      <vt:lpstr>PowerPoint Presentation</vt:lpstr>
      <vt:lpstr>ما          مو         مي    مَ          مُ          مِ     مْ</vt:lpstr>
      <vt:lpstr>PowerPoint Presentation</vt:lpstr>
      <vt:lpstr>كلمات تبدأ بحرف الميم</vt:lpstr>
      <vt:lpstr>مَوز</vt:lpstr>
      <vt:lpstr>مُربى </vt:lpstr>
      <vt:lpstr>مِلح </vt:lpstr>
      <vt:lpstr>مِلعقة</vt:lpstr>
      <vt:lpstr>ميزان</vt:lpstr>
      <vt:lpstr>مِروحة </vt:lpstr>
      <vt:lpstr>مَلفوف </vt:lpstr>
      <vt:lpstr>مَكتبة</vt:lpstr>
      <vt:lpstr>مانجا</vt:lpstr>
      <vt:lpstr>مُزارع</vt:lpstr>
      <vt:lpstr>ماعز</vt:lpstr>
      <vt:lpstr>مُستشفى</vt:lpstr>
      <vt:lpstr>مِقلمة</vt:lpstr>
      <vt:lpstr>مِسطرة</vt:lpstr>
      <vt:lpstr>مِمحاة</vt:lpstr>
      <vt:lpstr>مِقلاة</vt:lpstr>
      <vt:lpstr>مَلابس</vt:lpstr>
      <vt:lpstr>مَدرسة</vt:lpstr>
      <vt:lpstr>متحف</vt:lpstr>
      <vt:lpstr>مَطار</vt:lpstr>
      <vt:lpstr>مُخ</vt:lpstr>
      <vt:lpstr>مِضرب</vt:lpstr>
      <vt:lpstr>مصعد</vt:lpstr>
      <vt:lpstr>مَطر</vt:lpstr>
      <vt:lpstr>مَعجون</vt:lpstr>
      <vt:lpstr>مَلعب</vt:lpstr>
      <vt:lpstr>مِنديل</vt:lpstr>
      <vt:lpstr>مائدة</vt:lpstr>
      <vt:lpstr>مَنارة</vt:lpstr>
      <vt:lpstr>ماء</vt:lpstr>
      <vt:lpstr>مِشرط</vt:lpstr>
      <vt:lpstr>مَنزل</vt:lpstr>
      <vt:lpstr>مِفتاح</vt:lpstr>
      <vt:lpstr>مُثلث</vt:lpstr>
      <vt:lpstr>مِقص</vt:lpstr>
      <vt:lpstr>مَخبز</vt:lpstr>
      <vt:lpstr>مُربع</vt:lpstr>
      <vt:lpstr>مُستطيل</vt:lpstr>
      <vt:lpstr>مِلقط</vt:lpstr>
      <vt:lpstr>مِرآة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THINK PAD</cp:lastModifiedBy>
  <cp:revision>6</cp:revision>
  <dcterms:created xsi:type="dcterms:W3CDTF">2020-07-01T20:01:52Z</dcterms:created>
  <dcterms:modified xsi:type="dcterms:W3CDTF">2021-06-23T19:43:02Z</dcterms:modified>
</cp:coreProperties>
</file>