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1" r:id="rId5"/>
    <p:sldId id="305" r:id="rId6"/>
    <p:sldId id="306" r:id="rId7"/>
    <p:sldId id="307" r:id="rId8"/>
    <p:sldId id="30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75" d="100"/>
          <a:sy n="75" d="100"/>
        </p:scale>
        <p:origin x="7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 smtClean="0">
                <a:solidFill>
                  <a:schemeClr val="tx1"/>
                </a:solidFill>
                <a:latin typeface="Comic Sans MS" pitchFamily="66" charset="0"/>
              </a:rPr>
              <a:t>Sound Review</a:t>
            </a:r>
            <a:endParaRPr lang="en-US" sz="47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28364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07736" y="958785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p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83157" y="969497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err="1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10100" y="958785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>
                <a:latin typeface="Comic Sans MS" pitchFamily="66" charset="0"/>
                <a:ea typeface="+mj-ea"/>
                <a:cs typeface="+mj-cs"/>
              </a:rPr>
              <a:t>n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Long a sound can be written 3 ways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52600" y="3313331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39191" y="514350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299548" y="288803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100081" y="2867974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ay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88918" y="468630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b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891184" y="4686300"/>
            <a:ext cx="1677052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err="1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</a:t>
            </a:r>
            <a:r>
              <a:rPr lang="en-US" sz="7200" b="1" noProof="0" dirty="0" err="1" smtClean="0">
                <a:latin typeface="Comic Sans MS" pitchFamily="66" charset="0"/>
                <a:ea typeface="+mj-ea"/>
                <a:cs typeface="+mj-cs"/>
              </a:rPr>
              <a:t>k</a:t>
            </a:r>
            <a:r>
              <a:rPr lang="en-US" sz="7200" b="1" noProof="0" dirty="0" err="1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28364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07736" y="958785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g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83157" y="969497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err="1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10100" y="958785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>
                <a:latin typeface="Comic Sans MS" pitchFamily="66" charset="0"/>
                <a:ea typeface="+mj-ea"/>
                <a:cs typeface="+mj-cs"/>
              </a:rPr>
              <a:t>n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Long a sound can be written 3 ways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52600" y="3313331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39191" y="514350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299548" y="288803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p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100081" y="2867974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ay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88918" y="468630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err="1" smtClean="0">
                <a:latin typeface="Comic Sans MS" pitchFamily="66" charset="0"/>
                <a:ea typeface="+mj-ea"/>
                <a:cs typeface="+mj-cs"/>
              </a:rPr>
              <a:t>pl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891184" y="4686300"/>
            <a:ext cx="1677052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</a:t>
            </a:r>
            <a:r>
              <a:rPr lang="en-US" sz="7200" b="1" dirty="0" err="1">
                <a:latin typeface="Comic Sans MS" pitchFamily="66" charset="0"/>
                <a:ea typeface="+mj-ea"/>
                <a:cs typeface="+mj-cs"/>
              </a:rPr>
              <a:t>t</a:t>
            </a: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48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28364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83157" y="969497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err="1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32314" y="945952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t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Long a sound can be written 3 ways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52600" y="3313331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39191" y="514350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828803" y="2889102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p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100081" y="2867974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ay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88918" y="468630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w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891184" y="4686300"/>
            <a:ext cx="1677052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</a:t>
            </a:r>
            <a:r>
              <a:rPr lang="en-US" sz="7200" b="1" dirty="0" err="1">
                <a:latin typeface="Comic Sans MS" pitchFamily="66" charset="0"/>
                <a:ea typeface="+mj-ea"/>
                <a:cs typeface="+mj-cs"/>
              </a:rPr>
              <a:t>v</a:t>
            </a: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063518" y="960557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w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58806" y="2889102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r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14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28364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753448" y="958785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83157" y="969497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err="1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10100" y="958785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>
                <a:latin typeface="Comic Sans MS" pitchFamily="66" charset="0"/>
                <a:ea typeface="+mj-ea"/>
                <a:cs typeface="+mj-cs"/>
              </a:rPr>
              <a:t>n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Long a sound can be written 3 ways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52600" y="3313331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39191" y="514350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100081" y="2867974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ay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88918" y="468630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l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891184" y="4686300"/>
            <a:ext cx="1677052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</a:t>
            </a: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t</a:t>
            </a: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150176" y="948369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r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58806" y="2889102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d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941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28364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83157" y="969497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err="1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87728" y="956797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d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Long a sound can be written 3 ways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52600" y="3313331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39191" y="5143500"/>
            <a:ext cx="5867400" cy="16002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222263" y="2907708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p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42792" y="288384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ay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88918" y="4686300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smtClean="0">
                <a:latin typeface="Comic Sans MS" pitchFamily="66" charset="0"/>
                <a:ea typeface="+mj-ea"/>
                <a:cs typeface="+mj-cs"/>
              </a:rPr>
              <a:t>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891184" y="4686300"/>
            <a:ext cx="1677052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a</a:t>
            </a:r>
            <a:r>
              <a:rPr lang="en-US" sz="7200" b="1" dirty="0">
                <a:latin typeface="Comic Sans MS" pitchFamily="66" charset="0"/>
                <a:ea typeface="+mj-ea"/>
                <a:cs typeface="+mj-cs"/>
              </a:rPr>
              <a:t>f</a:t>
            </a:r>
            <a:r>
              <a:rPr lang="en-US" sz="7200" b="1" noProof="0" dirty="0" smtClean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114042" y="986494"/>
            <a:ext cx="1103457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p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803488" y="2895304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r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727796" y="2882012"/>
            <a:ext cx="114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741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07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91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S.Taylor</cp:lastModifiedBy>
  <cp:revision>35</cp:revision>
  <dcterms:created xsi:type="dcterms:W3CDTF">2006-08-16T00:00:00Z</dcterms:created>
  <dcterms:modified xsi:type="dcterms:W3CDTF">2022-11-11T20:23:24Z</dcterms:modified>
</cp:coreProperties>
</file>