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4" r:id="rId5"/>
    <p:sldId id="266" r:id="rId6"/>
    <p:sldId id="265" r:id="rId7"/>
    <p:sldId id="258" r:id="rId8"/>
    <p:sldId id="259" r:id="rId9"/>
    <p:sldId id="260" r:id="rId10"/>
    <p:sldId id="261" r:id="rId11"/>
    <p:sldId id="262" r:id="rId12"/>
    <p:sldId id="270" r:id="rId13"/>
    <p:sldId id="263" r:id="rId14"/>
    <p:sldId id="267" r:id="rId15"/>
    <p:sldId id="268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BCEC-E121-444E-9209-EC2A20DBC1DC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CC8F-7A2A-4685-BFF3-AB8BE4BF6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7432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 smtClean="0"/>
              <a:t>كيفية التّعامل مع الطّريق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50220"/>
          <a:stretch>
            <a:fillRect/>
          </a:stretch>
        </p:blipFill>
        <p:spPr bwMode="auto">
          <a:xfrm>
            <a:off x="1447800" y="990600"/>
            <a:ext cx="6477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9195" t="17708"/>
          <a:stretch>
            <a:fillRect/>
          </a:stretch>
        </p:blipFill>
        <p:spPr bwMode="auto">
          <a:xfrm>
            <a:off x="1143000" y="457200"/>
            <a:ext cx="66103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r="50805"/>
          <a:stretch>
            <a:fillRect/>
          </a:stretch>
        </p:blipFill>
        <p:spPr bwMode="auto">
          <a:xfrm>
            <a:off x="1295400" y="457200"/>
            <a:ext cx="6400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010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8600"/>
            <a:ext cx="8534401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o description availabl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4425" r="4425"/>
          <a:stretch>
            <a:fillRect/>
          </a:stretch>
        </p:blipFill>
        <p:spPr bwMode="auto">
          <a:xfrm>
            <a:off x="609600" y="3810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0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355" r="5710" b="17708"/>
          <a:stretch>
            <a:fillRect/>
          </a:stretch>
        </p:blipFill>
        <p:spPr bwMode="auto">
          <a:xfrm>
            <a:off x="457200" y="4572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46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9195"/>
          <a:stretch>
            <a:fillRect/>
          </a:stretch>
        </p:blipFill>
        <p:spPr bwMode="auto">
          <a:xfrm>
            <a:off x="1295400" y="685800"/>
            <a:ext cx="6610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50805"/>
          <a:stretch>
            <a:fillRect/>
          </a:stretch>
        </p:blipFill>
        <p:spPr bwMode="auto">
          <a:xfrm>
            <a:off x="1524000" y="990600"/>
            <a:ext cx="6400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9780"/>
          <a:stretch>
            <a:fillRect/>
          </a:stretch>
        </p:blipFill>
        <p:spPr bwMode="auto">
          <a:xfrm>
            <a:off x="1295400" y="609600"/>
            <a:ext cx="65341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7</cp:revision>
  <dcterms:created xsi:type="dcterms:W3CDTF">2020-11-13T18:06:16Z</dcterms:created>
  <dcterms:modified xsi:type="dcterms:W3CDTF">2020-11-22T10:00:24Z</dcterms:modified>
</cp:coreProperties>
</file>