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A764FB-D926-4D25-ADF2-6E2109702B1D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C6C066-2CE9-4C8D-AD6F-72E411A96E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الرابع: القُدَّاسُ الإِلهيُّ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r.emssess\Desktop\كنيسة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1"/>
            <a:ext cx="6705599" cy="4111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5400"/>
            <a:ext cx="8686800" cy="838200"/>
          </a:xfrm>
        </p:spPr>
        <p:txBody>
          <a:bodyPr>
            <a:normAutofit/>
          </a:bodyPr>
          <a:lstStyle/>
          <a:p>
            <a:pPr algn="r"/>
            <a:r>
              <a:rPr lang="ar-SA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آية الدرس: 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:ببيتك تليق القداسة يا رب مدى الأيام“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38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القداس الإلهي: </a:t>
            </a:r>
            <a:r>
              <a:rPr lang="ar-SA" sz="3600" b="1" dirty="0" smtClean="0">
                <a:latin typeface="Arial" pitchFamily="34" charset="0"/>
                <a:cs typeface="Arial" pitchFamily="34" charset="0"/>
              </a:rPr>
              <a:t>هي كلمة يونانية معناها الشكر، ويطلق عليها الإفخارستيا، وهو سر حضور المسيح مع المؤمنين.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r.emssess\Desktop\download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886200"/>
            <a:ext cx="49530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latin typeface="Arial" pitchFamily="34" charset="0"/>
                <a:cs typeface="Arial" pitchFamily="34" charset="0"/>
              </a:rPr>
              <a:t>الأواني والأدوات المقدسة: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524000"/>
            <a:ext cx="281939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19800" y="4419600"/>
            <a:ext cx="289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 المبخرة: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أداة ترمُزُ للبشارة يوضع فيها البخور</a:t>
            </a:r>
            <a:r>
              <a:rPr lang="ar-SA" dirty="0" smtClean="0"/>
              <a:t>.</a:t>
            </a:r>
            <a:endParaRPr lang="en-US" dirty="0"/>
          </a:p>
        </p:txBody>
      </p:sp>
      <p:pic>
        <p:nvPicPr>
          <p:cNvPr id="1026" name="Picture 2" descr="C:\Users\r.emssess\Desktop\شمعة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600200"/>
            <a:ext cx="2895600" cy="2514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45720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2) الشمعة: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ترمز لنور الرب يسوع المسيح الذي يضيء العالم</a:t>
            </a:r>
            <a:r>
              <a:rPr lang="ar-S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r.emssess\Desktop\cerkovnaya-utvar-v-pravoslavnoj-cerkvi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3374226" cy="45259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86200" y="762000"/>
            <a:ext cx="487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الملعقة: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أداة يناول الكاهن بها </a:t>
            </a:r>
          </a:p>
          <a:p>
            <a:pPr algn="r">
              <a:lnSpc>
                <a:spcPct val="150000"/>
              </a:lnSpc>
            </a:pPr>
            <a:r>
              <a:rPr lang="ar-SA" sz="2800" dirty="0" smtClean="0">
                <a:latin typeface="Arial" pitchFamily="34" charset="0"/>
                <a:cs typeface="Arial" pitchFamily="34" charset="0"/>
              </a:rPr>
              <a:t>المؤمنين.</a:t>
            </a:r>
          </a:p>
          <a:p>
            <a:pPr algn="r">
              <a:lnSpc>
                <a:spcPct val="150000"/>
              </a:lnSpc>
            </a:pP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النجم: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أداة توضع فوق الصينية إشارة للنجم الذي قاد المجوس لمغارة بيت لحم.</a:t>
            </a:r>
          </a:p>
          <a:p>
            <a:pPr algn="r">
              <a:lnSpc>
                <a:spcPct val="150000"/>
              </a:lnSpc>
            </a:pP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الحربة: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أداة حادة طعن بها الجنود جنب السيد المسيح وهو مصلوب.</a:t>
            </a:r>
          </a:p>
          <a:p>
            <a:pPr algn="r">
              <a:lnSpc>
                <a:spcPct val="150000"/>
              </a:lnSpc>
            </a:pP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ar-S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الكأس: </a:t>
            </a:r>
            <a:r>
              <a:rPr lang="ar-SA" sz="2800" dirty="0" smtClean="0">
                <a:latin typeface="Arial" pitchFamily="34" charset="0"/>
                <a:cs typeface="Arial" pitchFamily="34" charset="0"/>
              </a:rPr>
              <a:t>وعاء يُصب فيه النبيذ والماء المقدمان للذبيحة الإلهية.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كيف نتهيأ للمشاركة في القداس الإلهي؟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189038"/>
          </a:xfrm>
        </p:spPr>
        <p:txBody>
          <a:bodyPr/>
          <a:lstStyle/>
          <a:p>
            <a:pPr algn="r">
              <a:buNone/>
            </a:pPr>
            <a:r>
              <a:rPr lang="ar-SA" dirty="0" smtClean="0"/>
              <a:t>1</a:t>
            </a:r>
            <a:r>
              <a:rPr lang="ar-SA" sz="3600" b="1" dirty="0" smtClean="0">
                <a:latin typeface="Arial" pitchFamily="34" charset="0"/>
                <a:cs typeface="Arial" pitchFamily="34" charset="0"/>
              </a:rPr>
              <a:t>) الإعتراف بخطايانا للأب الروحي (الكاهن) في الكنيسة.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86000"/>
            <a:ext cx="8763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3600" b="1" dirty="0" smtClean="0">
                <a:latin typeface="Arial" pitchFamily="34" charset="0"/>
                <a:cs typeface="Arial" pitchFamily="34" charset="0"/>
              </a:rPr>
              <a:t>2) مصالحة أي إنسان بينك وبينه أي خلاف.</a:t>
            </a:r>
          </a:p>
          <a:p>
            <a:pPr algn="r">
              <a:lnSpc>
                <a:spcPct val="150000"/>
              </a:lnSpc>
            </a:pPr>
            <a:r>
              <a:rPr lang="ar-SA" sz="3600" b="1" dirty="0" smtClean="0">
                <a:latin typeface="Arial" pitchFamily="34" charset="0"/>
                <a:cs typeface="Arial" pitchFamily="34" charset="0"/>
              </a:rPr>
              <a:t>3) الانقطاع عن تناول الطعام قبل ست ساعات من بدء القداس.</a:t>
            </a:r>
          </a:p>
          <a:p>
            <a:pPr algn="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4) الحشمة باللباس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21336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مع أطيب الأمنيات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</TotalTime>
  <Words>168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Slide 1</vt:lpstr>
      <vt:lpstr>آية الدرس: :ببيتك تليق القداسة يا رب مدى الأيام“</vt:lpstr>
      <vt:lpstr>الأواني والأدوات المقدسة: </vt:lpstr>
      <vt:lpstr>Slide 4</vt:lpstr>
      <vt:lpstr>كيف نتهيأ للمشاركة في القداس الإلهي؟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R.Emssess</dc:creator>
  <cp:lastModifiedBy>R.Emssess</cp:lastModifiedBy>
  <cp:revision>6</cp:revision>
  <dcterms:created xsi:type="dcterms:W3CDTF">2021-11-16T08:03:43Z</dcterms:created>
  <dcterms:modified xsi:type="dcterms:W3CDTF">2021-11-16T10:47:24Z</dcterms:modified>
</cp:coreProperties>
</file>