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9E8C6-F1C4-44A4-8C9A-675FD1549DCF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IMG_20200802_1802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34000" y="11430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الهلاك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5800" y="1143000"/>
            <a:ext cx="1676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هجر الأقارب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629400" y="1600200"/>
            <a:ext cx="609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قول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800" y="1676400"/>
            <a:ext cx="1371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من بلاد الشّام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543800" y="2057400"/>
            <a:ext cx="1143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نالوا -ابلغوا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200400" y="2057400"/>
            <a:ext cx="2743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مفردها رحم ،موضع تكوّن الجنين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66800" y="2057400"/>
            <a:ext cx="1676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أحسن الآراء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495800" y="2819400"/>
            <a:ext cx="2209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جمع تالد،الموروث القديم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895600" y="2895600"/>
            <a:ext cx="914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جديدي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524000" y="2895600"/>
            <a:ext cx="1066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أمنياتكم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90600" y="3276600"/>
            <a:ext cx="609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حبّي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133600" y="3276600"/>
            <a:ext cx="1524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شوقي و حنيني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build="allAtOnce" animBg="1"/>
      <p:bldP spid="7" grpId="0" build="allAtOnce" animBg="1"/>
      <p:bldP spid="8" grpId="0" build="allAtOnce" animBg="1"/>
      <p:bldP spid="9" grpId="0" build="allAtOnce" animBg="1"/>
      <p:bldP spid="10" grpId="0" build="allAtOnce" animBg="1"/>
      <p:bldP spid="11" grpId="0" build="allAtOnce" animBg="1"/>
      <p:bldP spid="12" grpId="0" build="allAtOnce" animBg="1"/>
      <p:bldP spid="13" grpId="0" build="allAtOnce" animBg="1"/>
      <p:bldP spid="14" grpId="0" build="allAtOnce" animBg="1"/>
      <p:bldP spid="15" grpId="0" build="allAtOnce" animBg="1"/>
      <p:bldP spid="16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الأفكار الرّئيسة: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يدعو </a:t>
            </a:r>
            <a:r>
              <a:rPr lang="ar-JO" b="1" dirty="0" smtClean="0"/>
              <a:t>الشّاعرإلى الوحدة العربيّة.</a:t>
            </a:r>
          </a:p>
          <a:p>
            <a:pPr algn="r" rtl="1"/>
            <a:r>
              <a:rPr lang="ar-JO" b="1" dirty="0" smtClean="0"/>
              <a:t>يدعو الشّاعرإلى </a:t>
            </a:r>
            <a:r>
              <a:rPr lang="ar-JO" b="1" dirty="0" smtClean="0"/>
              <a:t>الابتعاد عن </a:t>
            </a:r>
            <a:r>
              <a:rPr lang="ar-JO" b="1" dirty="0" smtClean="0"/>
              <a:t>العنصريّة.</a:t>
            </a:r>
          </a:p>
          <a:p>
            <a:pPr algn="r" rtl="1"/>
            <a:r>
              <a:rPr lang="ar-JO" b="1" dirty="0" smtClean="0"/>
              <a:t>  يجمع العرب اللّغة والدّين </a:t>
            </a:r>
            <a:r>
              <a:rPr lang="en-US" b="1" dirty="0" smtClean="0"/>
              <a:t> </a:t>
            </a:r>
            <a:r>
              <a:rPr lang="en-US" b="1" dirty="0" smtClean="0"/>
              <a:t>.</a:t>
            </a:r>
            <a:endParaRPr lang="ar-JO" b="1" dirty="0" smtClean="0"/>
          </a:p>
          <a:p>
            <a:pPr algn="r" rtl="1"/>
            <a:r>
              <a:rPr lang="ar-JO" b="1" dirty="0" smtClean="0"/>
              <a:t>أمنيات وأحلام الشّعوب العربيّة واحدة.</a:t>
            </a:r>
            <a:endParaRPr lang="en-US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46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الأفكار الرّئيسة: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LH@ateacher100</cp:lastModifiedBy>
  <cp:revision>22</cp:revision>
  <dcterms:created xsi:type="dcterms:W3CDTF">2020-06-28T09:46:46Z</dcterms:created>
  <dcterms:modified xsi:type="dcterms:W3CDTF">2021-11-18T08:29:09Z</dcterms:modified>
</cp:coreProperties>
</file>