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1" r:id="rId5"/>
    <p:sldId id="305" r:id="rId6"/>
    <p:sldId id="306" r:id="rId7"/>
    <p:sldId id="307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66CC"/>
    <a:srgbClr val="FF6699"/>
    <a:srgbClr val="FFCCCC"/>
    <a:srgbClr val="FFE1E1"/>
    <a:srgbClr val="FFCC66"/>
    <a:srgbClr val="FEDE6A"/>
    <a:srgbClr val="FDEFD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75" d="100"/>
          <a:sy n="75" d="100"/>
        </p:scale>
        <p:origin x="7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286000"/>
            <a:ext cx="6400800" cy="1066800"/>
          </a:xfrm>
        </p:spPr>
        <p:txBody>
          <a:bodyPr>
            <a:normAutofit fontScale="85000" lnSpcReduction="20000"/>
          </a:bodyPr>
          <a:lstStyle/>
          <a:p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4700" b="1" dirty="0" smtClean="0">
                <a:solidFill>
                  <a:schemeClr val="tx1"/>
                </a:solidFill>
                <a:latin typeface="Comic Sans MS" pitchFamily="66" charset="0"/>
              </a:rPr>
              <a:t>Sound Review</a:t>
            </a:r>
            <a:endParaRPr lang="en-US" sz="47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219200"/>
            <a:ext cx="71628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spc="100" dirty="0">
                <a:ln w="180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0099FF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Jolly Phonics </a:t>
            </a:r>
            <a:endParaRPr lang="en-US" sz="6000" b="1" cap="none" spc="100" dirty="0">
              <a:ln w="1800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0099FF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28" name="Picture 4" descr="Happy Cute Kid Boy Study Hard Think Stock Vector - Illustration of child,  kinder: 1635328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429000"/>
            <a:ext cx="4419600" cy="2358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Let’s review some words together!</a:t>
            </a:r>
          </a:p>
        </p:txBody>
      </p:sp>
      <p:pic>
        <p:nvPicPr>
          <p:cNvPr id="14340" name="Picture 4" descr="Raised Hand - Students Clipart PNG Image | Transparent PNG Free Download on  Seek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3352800"/>
            <a:ext cx="2372078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28364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07736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83157" y="9694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10100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atin typeface="Comic Sans MS" pitchFamily="66" charset="0"/>
                <a:ea typeface="+mj-ea"/>
                <a:cs typeface="+mj-cs"/>
              </a:rPr>
              <a:t>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Long a sound can be written 3 ways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313331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9191" y="514350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99548" y="288803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100081" y="2867974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88918" y="468630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b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91184" y="4686300"/>
            <a:ext cx="1677052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en-US" sz="7200" b="1" noProof="0" dirty="0" err="1" smtClean="0">
                <a:latin typeface="Comic Sans MS" pitchFamily="66" charset="0"/>
                <a:ea typeface="+mj-ea"/>
                <a:cs typeface="+mj-cs"/>
              </a:rPr>
              <a:t>k</a:t>
            </a: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28364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07736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g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83157" y="9694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10100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atin typeface="Comic Sans MS" pitchFamily="66" charset="0"/>
                <a:ea typeface="+mj-ea"/>
                <a:cs typeface="+mj-cs"/>
              </a:rPr>
              <a:t>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Long a sound can be written 3 ways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313331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9191" y="514350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99548" y="288803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100081" y="2867974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88918" y="468630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err="1" smtClean="0">
                <a:latin typeface="Comic Sans MS" pitchFamily="66" charset="0"/>
                <a:ea typeface="+mj-ea"/>
                <a:cs typeface="+mj-cs"/>
              </a:rPr>
              <a:t>pl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91184" y="4686300"/>
            <a:ext cx="1677052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en-US" sz="7200" b="1" dirty="0" err="1">
                <a:latin typeface="Comic Sans MS" pitchFamily="66" charset="0"/>
                <a:ea typeface="+mj-ea"/>
                <a:cs typeface="+mj-cs"/>
              </a:rPr>
              <a:t>t</a:t>
            </a: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48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28364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83157" y="9694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32314" y="945952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t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Long a sound can be written 3 ways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313331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9191" y="514350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28803" y="2889102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100081" y="2867974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88918" y="468630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w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91184" y="4686300"/>
            <a:ext cx="1677052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en-US" sz="7200" b="1" dirty="0" err="1">
                <a:latin typeface="Comic Sans MS" pitchFamily="66" charset="0"/>
                <a:ea typeface="+mj-ea"/>
                <a:cs typeface="+mj-cs"/>
              </a:rPr>
              <a:t>v</a:t>
            </a: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63518" y="96055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w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8806" y="2889102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r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142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28364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53448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83157" y="9694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10100" y="958785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atin typeface="Comic Sans MS" pitchFamily="66" charset="0"/>
                <a:ea typeface="+mj-ea"/>
                <a:cs typeface="+mj-cs"/>
              </a:rPr>
              <a:t>n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Long a sound can be written 3 ways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313331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9191" y="514350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100081" y="2867974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88918" y="468630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l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91184" y="4686300"/>
            <a:ext cx="1677052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t</a:t>
            </a: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50176" y="948369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r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58806" y="2889102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d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294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28364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783157" y="9694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ai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87728" y="956797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d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Long a sound can be written 3 ways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3313331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39191" y="5143500"/>
            <a:ext cx="5867400" cy="1600200"/>
          </a:xfrm>
          <a:prstGeom prst="roundRect">
            <a:avLst/>
          </a:prstGeom>
          <a:solidFill>
            <a:srgbClr val="FFE1E1"/>
          </a:solidFill>
          <a:ln>
            <a:solidFill>
              <a:srgbClr val="FFE1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22263" y="2907708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42792" y="288384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ay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88918" y="4686300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smtClean="0">
                <a:latin typeface="Comic Sans MS" pitchFamily="66" charset="0"/>
                <a:ea typeface="+mj-ea"/>
                <a:cs typeface="+mj-cs"/>
              </a:rPr>
              <a:t>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91184" y="4686300"/>
            <a:ext cx="1677052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a</a:t>
            </a:r>
            <a:r>
              <a:rPr lang="en-US" sz="7200" b="1" dirty="0">
                <a:latin typeface="Comic Sans MS" pitchFamily="66" charset="0"/>
                <a:ea typeface="+mj-ea"/>
                <a:cs typeface="+mj-cs"/>
              </a:rPr>
              <a:t>f</a:t>
            </a:r>
            <a:r>
              <a:rPr lang="en-US" sz="7200" b="1" noProof="0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e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114042" y="986494"/>
            <a:ext cx="1103457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803488" y="2895304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r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727796" y="2882012"/>
            <a:ext cx="11430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noProof="0" dirty="0">
                <a:latin typeface="Comic Sans MS" pitchFamily="66" charset="0"/>
                <a:ea typeface="+mj-ea"/>
                <a:cs typeface="+mj-cs"/>
              </a:rPr>
              <a:t>s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1741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486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>
                <a:ln w="12700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Great job!</a:t>
            </a:r>
            <a:endParaRPr lang="en-US" sz="6600" b="1" cap="none" spc="0" dirty="0">
              <a:ln w="12700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4" name="Picture 4" descr="Free Vector | Collection of good job and great job sticker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AC4FF"/>
              </a:clrFrom>
              <a:clrTo>
                <a:srgbClr val="EAC4FF">
                  <a:alpha val="0"/>
                </a:srgbClr>
              </a:clrTo>
            </a:clrChange>
          </a:blip>
          <a:srcRect l="3834" t="6390" r="42492" b="53994"/>
          <a:stretch>
            <a:fillRect/>
          </a:stretch>
        </p:blipFill>
        <p:spPr bwMode="auto">
          <a:xfrm rot="1756957">
            <a:off x="2887820" y="2460563"/>
            <a:ext cx="3200400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8076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teacher1</dc:creator>
  <cp:lastModifiedBy>S.Taylor</cp:lastModifiedBy>
  <cp:revision>35</cp:revision>
  <dcterms:created xsi:type="dcterms:W3CDTF">2006-08-16T00:00:00Z</dcterms:created>
  <dcterms:modified xsi:type="dcterms:W3CDTF">2022-11-11T20:23:24Z</dcterms:modified>
</cp:coreProperties>
</file>