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1" r:id="rId4"/>
    <p:sldId id="257" r:id="rId5"/>
    <p:sldId id="262" r:id="rId6"/>
    <p:sldId id="260" r:id="rId7"/>
    <p:sldId id="263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E8EB8-CA8B-4591-A110-EC22D9E8DAB2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B7307-63A8-4634-B911-720171FD3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</a:t>
            </a:r>
          </a:p>
        </p:txBody>
      </p:sp>
      <p:sp>
        <p:nvSpPr>
          <p:cNvPr id="1026" name="AutoShape 2" descr="Image result for past simple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past simple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Image result for past simpl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19200"/>
            <a:ext cx="6858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2057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rgbClr val="002060"/>
                </a:solidFill>
              </a:rPr>
              <a:t>They spent their holiday in Jordan last winter.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They have spent their holiday in Jordan.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270" name="Picture 6" descr="https://encrypted-tbn2.gstatic.com/images?q=tbn:ANd9GcSSLNQHHHR4oHMQxFlwBCinpGGS2z35dO7sP3cGTJyIXpScauR6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7051"/>
            <a:ext cx="7772400" cy="4030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For an action which happened at a definite time in the past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020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People</a:t>
            </a:r>
            <a:r>
              <a:rPr lang="en-US" dirty="0"/>
              <a:t> </a:t>
            </a:r>
            <a:r>
              <a:rPr lang="en-US" b="1" dirty="0"/>
              <a:t>travelled / used to travel by carriage in those days.</a:t>
            </a:r>
            <a:endParaRPr lang="en-US" dirty="0"/>
          </a:p>
        </p:txBody>
      </p:sp>
      <p:pic>
        <p:nvPicPr>
          <p:cNvPr id="14338" name="Picture 2" descr="http://cache3.asset-cache.net/gc/AB05332-girls-travelling-in-horse-drawn-carriage-early-gettyimages.jpg?v=1&amp;c=IWSAsset&amp;k=2&amp;d=ULls5oytejbcdiQxMbc4clA%2Bzx2NyMuiu7TL6l1yFQVHB1KoV7%2BAxUESXJX68CP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6934200" cy="4453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2">
                    <a:lumMod val="75000"/>
                  </a:schemeClr>
                </a:solidFill>
              </a:rPr>
              <a:t>For past habits which are now finished.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953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First, she read the message. Then, she called her boss.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038600" cy="388620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l7.alamy.com/zooms/c9813d16b6084db8a137ae3097094ff5/portrait-of-cute-young-business-woman-outdoor-read-massage-on-her-e0hj8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4286250" cy="3962401"/>
          </a:xfrm>
          <a:prstGeom prst="rect">
            <a:avLst/>
          </a:prstGeom>
          <a:noFill/>
        </p:spPr>
      </p:pic>
      <p:pic>
        <p:nvPicPr>
          <p:cNvPr id="1028" name="Picture 4" descr="http://previews.123rf.com/images/otnaydur/otnaydur0810/otnaydur081000060/3658868-The-secretary-is-receiving-call-from-his-boss-when-she-still-busy-work-Stock-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7200"/>
            <a:ext cx="42672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536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</a:rPr>
              <a:t>For actions happened immediately one after each other in the past.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868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   Marilyn Monroe starred in a number of successful films.</a:t>
            </a:r>
          </a:p>
        </p:txBody>
      </p:sp>
      <p:pic>
        <p:nvPicPr>
          <p:cNvPr id="15362" name="Picture 2" descr="http://shechive.files.wordpress.com/2012/06/marilyn-monroe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55626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To talk about the lives of people who are no longer alive.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102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Past Simple</vt:lpstr>
      <vt:lpstr>PowerPoint Presentation</vt:lpstr>
      <vt:lpstr>For an action which happened at a definite time in the past.</vt:lpstr>
      <vt:lpstr>PowerPoint Presentation</vt:lpstr>
      <vt:lpstr>For past habits which are now finished.</vt:lpstr>
      <vt:lpstr>First, she read the message. Then, she called her boss.</vt:lpstr>
      <vt:lpstr>For actions happened immediately one after each other in the past.</vt:lpstr>
      <vt:lpstr>PowerPoint Presentation</vt:lpstr>
      <vt:lpstr>To talk about the lives of people who are no longer alive.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Lubna</dc:creator>
  <cp:lastModifiedBy>L.Mriesh</cp:lastModifiedBy>
  <cp:revision>17</cp:revision>
  <dcterms:created xsi:type="dcterms:W3CDTF">2015-07-03T07:18:33Z</dcterms:created>
  <dcterms:modified xsi:type="dcterms:W3CDTF">2020-10-13T09:19:43Z</dcterms:modified>
</cp:coreProperties>
</file>