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60" r:id="rId4"/>
    <p:sldId id="257" r:id="rId5"/>
    <p:sldId id="261" r:id="rId6"/>
    <p:sldId id="258" r:id="rId7"/>
    <p:sldId id="262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0110-9AB9-4629-97F1-80AC0AC5D3D6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799B-9B06-4C4E-A96A-1BDF05659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0110-9AB9-4629-97F1-80AC0AC5D3D6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799B-9B06-4C4E-A96A-1BDF05659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0110-9AB9-4629-97F1-80AC0AC5D3D6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799B-9B06-4C4E-A96A-1BDF05659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0110-9AB9-4629-97F1-80AC0AC5D3D6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799B-9B06-4C4E-A96A-1BDF05659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0110-9AB9-4629-97F1-80AC0AC5D3D6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799B-9B06-4C4E-A96A-1BDF05659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0110-9AB9-4629-97F1-80AC0AC5D3D6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799B-9B06-4C4E-A96A-1BDF05659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0110-9AB9-4629-97F1-80AC0AC5D3D6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799B-9B06-4C4E-A96A-1BDF05659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0110-9AB9-4629-97F1-80AC0AC5D3D6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799B-9B06-4C4E-A96A-1BDF05659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0110-9AB9-4629-97F1-80AC0AC5D3D6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799B-9B06-4C4E-A96A-1BDF05659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0110-9AB9-4629-97F1-80AC0AC5D3D6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799B-9B06-4C4E-A96A-1BDF05659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0110-9AB9-4629-97F1-80AC0AC5D3D6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799B-9B06-4C4E-A96A-1BDF05659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B0110-9AB9-4629-97F1-80AC0AC5D3D6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6799B-9B06-4C4E-A96A-1BDF056591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jeopardylabs.com/play/past-simple-vs-past-continuous15" TargetMode="External"/><Relationship Id="rId2" Type="http://schemas.openxmlformats.org/officeDocument/2006/relationships/hyperlink" Target="https://www.youtube.com/watch?v=kJS9ViONCR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jeopardylabs.com/play/8th-grade-grammar-jeopardy-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 Continuous</a:t>
            </a:r>
          </a:p>
        </p:txBody>
      </p:sp>
      <p:sp>
        <p:nvSpPr>
          <p:cNvPr id="1026" name="AutoShape 2" descr="Image result for past continuous clip 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Image result for past continuous clip 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Image result for past continuous clip 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371600"/>
            <a:ext cx="7772400" cy="495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1295400"/>
          </a:xfrm>
        </p:spPr>
        <p:txBody>
          <a:bodyPr>
            <a:normAutofit fontScale="92500"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</a:rPr>
              <a:t>At three o'clock yesterday afternoon, they were sitting at an outdoor café.</a:t>
            </a:r>
          </a:p>
        </p:txBody>
      </p:sp>
      <p:pic>
        <p:nvPicPr>
          <p:cNvPr id="11266" name="Picture 2" descr="https://c1.staticflickr.com/5/4126/5081799616_51b42230e3_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1" y="381000"/>
            <a:ext cx="7912846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810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For an action which was in progress at a stated time in the past, and we don’t mention when the action started or finished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249363"/>
          </a:xfrm>
        </p:spPr>
        <p:txBody>
          <a:bodyPr/>
          <a:lstStyle/>
          <a:p>
            <a:pPr>
              <a:buNone/>
            </a:pPr>
            <a:r>
              <a:rPr lang="en-US" b="1" dirty="0"/>
              <a:t>He was walking when he slipped on a banana skin.</a:t>
            </a:r>
          </a:p>
        </p:txBody>
      </p:sp>
      <p:pic>
        <p:nvPicPr>
          <p:cNvPr id="14338" name="Picture 2" descr="http://cache2.asset-cache.net/gc/152388710-businessman-slipping-on-a-banana-peel-gettyimages.jpg?v=1&amp;c=IWSAsset&amp;k=2&amp;d=5p7KP3Z3qVTY8lkPSit57PsvnvPh8H8PDyyj2YTSSFw%3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28600"/>
            <a:ext cx="6781800" cy="45212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2576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For an action which was in progress when another action interrupted it.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05400"/>
            <a:ext cx="8229600" cy="10207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/>
              <a:t>Todd and Alex were walking through the forest.</a:t>
            </a:r>
          </a:p>
          <a:p>
            <a:pPr>
              <a:buNone/>
            </a:pPr>
            <a:r>
              <a:rPr lang="en-US" b="1" dirty="0"/>
              <a:t>The sun was shining and the birds were singing.</a:t>
            </a:r>
          </a:p>
        </p:txBody>
      </p:sp>
      <p:pic>
        <p:nvPicPr>
          <p:cNvPr id="15362" name="Picture 2" descr="http://previews.123rf.com/images/zsooofija/zsooofija1106/zsooofija110600014/9833604-Spring-scene-with-cute-couple-in-love-and-bird-singing--Stock-Vect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04800"/>
            <a:ext cx="64008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2116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To describe the atmosphere , the setting etc. in the introduction to a story before we describe the main events.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0676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Mr. Bean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Pair work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u="sng" dirty="0">
                <a:hlinkClick r:id="rId2"/>
              </a:rPr>
              <a:t>https://www.youtube.com/watch?v=kJS9ViONCRc</a:t>
            </a:r>
            <a:endParaRPr lang="en-GB" u="sng" dirty="0"/>
          </a:p>
          <a:p>
            <a:pPr>
              <a:buNone/>
            </a:pPr>
            <a:endParaRPr lang="en-US" dirty="0"/>
          </a:p>
          <a:p>
            <a:r>
              <a:rPr lang="en-US" u="sng" dirty="0">
                <a:hlinkClick r:id="rId3"/>
              </a:rPr>
              <a:t>https://jeopardylabs.com/play/past-simple-vs-past-continuous15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grammar in general</a:t>
            </a:r>
          </a:p>
          <a:p>
            <a:r>
              <a:rPr lang="en-US" u="sng" dirty="0">
                <a:hlinkClick r:id="rId4"/>
              </a:rPr>
              <a:t>https://jeopardylabs.com/play/8th-grade-grammar-jeopardy-8</a:t>
            </a:r>
            <a:endParaRPr lang="en-US" dirty="0"/>
          </a:p>
          <a:p>
            <a:r>
              <a:rPr lang="en-US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150</Words>
  <Application>Microsoft Office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Past Continuous</vt:lpstr>
      <vt:lpstr>PowerPoint Presentation</vt:lpstr>
      <vt:lpstr>For an action which was in progress at a stated time in the past, and we don’t mention when the action started or finished </vt:lpstr>
      <vt:lpstr>PowerPoint Presentation</vt:lpstr>
      <vt:lpstr>For an action which was in progress when another action interrupted it.</vt:lpstr>
      <vt:lpstr>PowerPoint Presentation</vt:lpstr>
      <vt:lpstr>To describe the atmosphere , the setting etc. in the introduction to a story before we describe the main events. </vt:lpstr>
      <vt:lpstr>Mr. Bean  Pair work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Lubna</dc:creator>
  <cp:lastModifiedBy>L.Mriesh</cp:lastModifiedBy>
  <cp:revision>11</cp:revision>
  <dcterms:created xsi:type="dcterms:W3CDTF">2015-07-03T07:26:35Z</dcterms:created>
  <dcterms:modified xsi:type="dcterms:W3CDTF">2020-10-13T05:58:11Z</dcterms:modified>
</cp:coreProperties>
</file>