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6" r:id="rId7"/>
    <p:sldId id="292" r:id="rId8"/>
    <p:sldId id="293" r:id="rId9"/>
    <p:sldId id="260" r:id="rId10"/>
    <p:sldId id="261" r:id="rId11"/>
    <p:sldId id="262" r:id="rId12"/>
    <p:sldId id="263" r:id="rId13"/>
    <p:sldId id="267" r:id="rId14"/>
    <p:sldId id="268" r:id="rId15"/>
    <p:sldId id="281" r:id="rId16"/>
    <p:sldId id="283" r:id="rId17"/>
    <p:sldId id="291" r:id="rId18"/>
    <p:sldId id="284" r:id="rId19"/>
    <p:sldId id="285" r:id="rId20"/>
    <p:sldId id="286" r:id="rId21"/>
    <p:sldId id="294" r:id="rId22"/>
    <p:sldId id="287" r:id="rId23"/>
    <p:sldId id="296" r:id="rId24"/>
    <p:sldId id="295" r:id="rId25"/>
    <p:sldId id="297" r:id="rId26"/>
    <p:sldId id="288" r:id="rId27"/>
    <p:sldId id="289" r:id="rId28"/>
    <p:sldId id="27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66CC"/>
    <a:srgbClr val="FF6699"/>
    <a:srgbClr val="FFCCCC"/>
    <a:srgbClr val="FFE1E1"/>
    <a:srgbClr val="FFCC66"/>
    <a:srgbClr val="FEDE6A"/>
    <a:srgbClr val="FDEFD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1066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Revision </a:t>
            </a:r>
          </a:p>
          <a:p>
            <a:endParaRPr lang="en-US" sz="47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219200"/>
            <a:ext cx="7162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100" dirty="0">
                <a:ln w="180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Jolly Phonics </a:t>
            </a:r>
            <a:endParaRPr lang="en-US" sz="6000" b="1" cap="none" spc="100" dirty="0">
              <a:ln w="180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8" name="Picture 4" descr="Happy Cute Kid Boy Study Hard Think Stock Vector - Illustration of child,  kinder: 163532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419600" cy="2358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>
                <a:solidFill>
                  <a:schemeClr val="tx1"/>
                </a:solidFill>
                <a:latin typeface="Comic Sans MS" pitchFamily="66" charset="0"/>
              </a:rPr>
              <a:t>ue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>
                <a:solidFill>
                  <a:schemeClr val="tx1"/>
                </a:solidFill>
                <a:latin typeface="Comic Sans MS" pitchFamily="66" charset="0"/>
              </a:rPr>
              <a:t>oa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anose="030F0702030302020204" pitchFamily="66" charset="0"/>
              </a:rPr>
              <a:t>cake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tube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bite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0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j</a:t>
            </a:r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oke 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5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rope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6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deep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7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hen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4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Let’s review some </a:t>
            </a:r>
            <a:r>
              <a:rPr lang="en-US" sz="5400" b="1" dirty="0" smtClean="0"/>
              <a:t>sounds and words </a:t>
            </a:r>
            <a:r>
              <a:rPr lang="en-US" sz="5400" b="1" dirty="0"/>
              <a:t>together!</a:t>
            </a:r>
          </a:p>
        </p:txBody>
      </p:sp>
      <p:pic>
        <p:nvPicPr>
          <p:cNvPr id="14340" name="Picture 4" descr="Raised Hand - Students Clipart PNG Image | Transparent PNG Free Download on  Seek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372078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boat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1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pin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5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anose="030F0702030302020204" pitchFamily="66" charset="0"/>
              </a:rPr>
              <a:t>sat</a:t>
            </a:r>
          </a:p>
        </p:txBody>
      </p:sp>
    </p:spTree>
    <p:extLst>
      <p:ext uri="{BB962C8B-B14F-4D97-AF65-F5344CB8AC3E}">
        <p14:creationId xmlns:p14="http://schemas.microsoft.com/office/powerpoint/2010/main" val="257925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sunset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50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tie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4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statue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52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chain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6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shop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0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524000"/>
            <a:ext cx="7848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job!</a:t>
            </a:r>
            <a:endParaRPr lang="en-US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4" name="Picture 4" descr="Free Vector | Collection of good job and great job sticker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AC4FF"/>
              </a:clrFrom>
              <a:clrTo>
                <a:srgbClr val="EAC4FF">
                  <a:alpha val="0"/>
                </a:srgbClr>
              </a:clrTo>
            </a:clrChange>
          </a:blip>
          <a:srcRect l="3834" t="6390" r="42492" b="53994"/>
          <a:stretch>
            <a:fillRect/>
          </a:stretch>
        </p:blipFill>
        <p:spPr bwMode="auto">
          <a:xfrm rot="1756957">
            <a:off x="2887820" y="2460563"/>
            <a:ext cx="32004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a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683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>
                <a:solidFill>
                  <a:schemeClr val="tx1"/>
                </a:solidFill>
                <a:latin typeface="Comic Sans MS" pitchFamily="66" charset="0"/>
              </a:rPr>
              <a:t>ee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>
                <a:solidFill>
                  <a:schemeClr val="tx1"/>
                </a:solidFill>
                <a:latin typeface="Comic Sans MS" pitchFamily="66" charset="0"/>
              </a:rPr>
              <a:t>i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34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>
                <a:solidFill>
                  <a:schemeClr val="tx1"/>
                </a:solidFill>
                <a:latin typeface="Comic Sans MS" pitchFamily="66" charset="0"/>
              </a:rPr>
              <a:t>i</a:t>
            </a:r>
            <a:r>
              <a:rPr lang="en-US" sz="7200" b="1" dirty="0" err="1" smtClean="0">
                <a:solidFill>
                  <a:schemeClr val="tx1"/>
                </a:solidFill>
                <a:latin typeface="Comic Sans MS" pitchFamily="66" charset="0"/>
              </a:rPr>
              <a:t>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79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u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39</Words>
  <Application>Microsoft Office PowerPoint</Application>
  <PresentationFormat>On-screen Show (4:3)</PresentationFormat>
  <Paragraphs>29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teacher1</dc:creator>
  <cp:lastModifiedBy>S.Taylor</cp:lastModifiedBy>
  <cp:revision>19</cp:revision>
  <dcterms:created xsi:type="dcterms:W3CDTF">2006-08-16T00:00:00Z</dcterms:created>
  <dcterms:modified xsi:type="dcterms:W3CDTF">2022-11-11T19:46:04Z</dcterms:modified>
</cp:coreProperties>
</file>