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BB2D-ADF8-4E67-81D6-7402589C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49BD7-CA13-4295-AB3D-84DBBFF37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B71D-E557-4338-BC21-2F2D4B12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D1BF2-C487-4083-B9F1-E23EFFE05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300E6-CD3D-4F4A-9968-3373EC4EE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294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6D166-469D-4990-BBF7-611B96D5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6C6C47-2217-4EB8-A42F-9C1BEBEB0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EE7FB-4912-41D9-92CB-9417C4CF2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E19E7-A63A-4732-BF79-5FE1BCCC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2FB84-C365-43B6-B957-B99A92AC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8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90BD8-E9CF-4134-B81B-50AE376A2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CD5C0F-12AD-4F6C-82BE-E274C1E1F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A528E-5D05-42A2-9ECD-17B50B030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8E67A-5A66-4439-83B8-2C1ABDBA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7727C-D2E3-4144-841C-D0E35944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0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5E49-7B08-4495-B759-46DC9B52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5F17-5366-4374-8120-2C509B3A7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2BE76-AC66-4AD9-9DD0-97D38370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ABBD-AB6E-4224-8EAB-0D6AA3B8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38616-2525-4B7B-AEB4-CBF537EA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6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A169-5CC4-4DE8-81FD-0FC4DBF8D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8F090-D009-4B9C-82BC-7FA2533D1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C1EF2-A9A5-4FC5-A2F2-87155E04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EEAF0-21C3-4FEA-AE36-E7FBC57A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05B3A-6781-483B-ADF2-ED615B0D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05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0554-2CDC-4D13-A0A0-E101A5F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7E67-870C-4003-8672-6DD02BD77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62E561-F026-4E6D-AC1C-D81F0FB3B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50789-7A84-4D18-AF7E-C1AECC3E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6077B-3638-452C-A6E7-051D2156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BDF80-9CE8-4520-A646-45B13A0D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50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E967D-118E-4953-8445-F2EF2CFF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C39AB-B08D-46D7-BCEA-A7B524AB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0BA9F-F0E5-4FE4-B611-52220F97C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79247-97AA-41D9-BA78-7D6BD0107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3954D-2438-4C12-9AB2-4644ADB80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EFCEEF-1ACC-423D-B441-66673A64C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7D461-ACE9-4496-9AA4-AB496DD2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43AD6-C927-42AD-B8C7-0EDF493BB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6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AB7A-A368-474A-B022-59A43DD5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A4428-AE98-4D24-94A0-924B918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F2EC1B-955D-4128-A179-7AFFDEAC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8ABBB-1245-4B50-9B83-1BB35051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17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F519F-7D94-46F5-928D-461B84CF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DDC5B-AED1-4C09-A86D-5B56FFB7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A0BFB-2A8B-476F-8107-4AA568C9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44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DFE0D-D130-4BB3-8A39-928095590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5A53-58D2-48AE-829A-D614E9E4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F6134-3CC9-4D73-9F0D-4E442B5AA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0A73C-3D0A-46CA-85EE-C4060093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AE25D-D351-42F6-8330-B586BB46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54C82-DC9B-4EA8-9FD5-C00C2374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7211-7C57-47AE-B7BB-58D81F27E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15BA3-4630-440D-A58B-48B803DD5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B80B2-75E6-461D-A63B-84D6700D1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BFC41E-9B6A-4E09-9458-86F026837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C4A2A-2665-4C60-B2F7-57090101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842E5-DBEA-4A01-8237-6774CCF3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1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D7491-7814-4CB7-8D73-906D5DE94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07DDF-ADA6-47B5-B459-99CE3131A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EC31E-95F8-44DA-B24B-1ED1FD553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6345-2B87-4B81-ACCA-DD64CD4F9942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621E2-7FAE-432F-A094-81CEDFD0E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E38D8-99B7-4CEF-A14A-0110A805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03D9-C5EE-475F-8F6A-E966669652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9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ictionary.cambridge.org/dictionary/english/murder" TargetMode="External"/><Relationship Id="rId13" Type="http://schemas.openxmlformats.org/officeDocument/2006/relationships/hyperlink" Target="https://dictionary.cambridge.org/dictionary/english/double" TargetMode="External"/><Relationship Id="rId18" Type="http://schemas.openxmlformats.org/officeDocument/2006/relationships/hyperlink" Target="https://dictionary.cambridge.org/dictionary/english/area" TargetMode="External"/><Relationship Id="rId3" Type="http://schemas.openxmlformats.org/officeDocument/2006/relationships/hyperlink" Target="https://dictionary.cambridge.org/dictionary/english/bury" TargetMode="External"/><Relationship Id="rId21" Type="http://schemas.openxmlformats.org/officeDocument/2006/relationships/hyperlink" Target="https://dictionary.cambridge.org/dictionary/english/story" TargetMode="External"/><Relationship Id="rId7" Type="http://schemas.openxmlformats.org/officeDocument/2006/relationships/hyperlink" Target="https://dictionary.cambridge.org/dictionary/english/support" TargetMode="External"/><Relationship Id="rId12" Type="http://schemas.openxmlformats.org/officeDocument/2006/relationships/hyperlink" Target="https://dictionary.cambridge.org/dictionary/english/shelter" TargetMode="External"/><Relationship Id="rId17" Type="http://schemas.openxmlformats.org/officeDocument/2006/relationships/hyperlink" Target="https://dictionary.cambridge.org/dictionary/english/undisturbed" TargetMode="External"/><Relationship Id="rId2" Type="http://schemas.openxmlformats.org/officeDocument/2006/relationships/hyperlink" Target="https://dictionary.cambridge.org/dictionary/english/father" TargetMode="External"/><Relationship Id="rId16" Type="http://schemas.openxmlformats.org/officeDocument/2006/relationships/hyperlink" Target="https://dictionary.cambridge.org/dictionary/english/previously" TargetMode="External"/><Relationship Id="rId20" Type="http://schemas.openxmlformats.org/officeDocument/2006/relationships/hyperlink" Target="https://dictionary.cambridge.org/dictionary/english/grou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lend" TargetMode="External"/><Relationship Id="rId11" Type="http://schemas.openxmlformats.org/officeDocument/2006/relationships/hyperlink" Target="https://dictionary.cambridge.org/dictionary/english/brought" TargetMode="External"/><Relationship Id="rId24" Type="http://schemas.openxmlformats.org/officeDocument/2006/relationships/hyperlink" Target="https://dictionary.cambridge.org/dictionary/english/mythology" TargetMode="External"/><Relationship Id="rId5" Type="http://schemas.openxmlformats.org/officeDocument/2006/relationships/hyperlink" Target="https://dictionary.cambridge.org/dictionary/english/evidence" TargetMode="External"/><Relationship Id="rId15" Type="http://schemas.openxmlformats.org/officeDocument/2006/relationships/hyperlink" Target="https://dictionary.cambridge.org/dictionary/english/working" TargetMode="External"/><Relationship Id="rId23" Type="http://schemas.openxmlformats.org/officeDocument/2006/relationships/hyperlink" Target="https://dictionary.cambridge.org/dictionary/english/irish" TargetMode="External"/><Relationship Id="rId10" Type="http://schemas.openxmlformats.org/officeDocument/2006/relationships/hyperlink" Target="https://dictionary.cambridge.org/dictionary/english/pet" TargetMode="External"/><Relationship Id="rId19" Type="http://schemas.openxmlformats.org/officeDocument/2006/relationships/hyperlink" Target="https://dictionary.cambridge.org/dictionary/english/abbey" TargetMode="External"/><Relationship Id="rId4" Type="http://schemas.openxmlformats.org/officeDocument/2006/relationships/hyperlink" Target="https://dictionary.cambridge.org/dictionary/english/hill" TargetMode="External"/><Relationship Id="rId9" Type="http://schemas.openxmlformats.org/officeDocument/2006/relationships/hyperlink" Target="https://dictionary.cambridge.org/dictionary/english/number" TargetMode="External"/><Relationship Id="rId14" Type="http://schemas.openxmlformats.org/officeDocument/2006/relationships/hyperlink" Target="https://dictionary.cambridge.org/dictionary/english/team" TargetMode="External"/><Relationship Id="rId22" Type="http://schemas.openxmlformats.org/officeDocument/2006/relationships/hyperlink" Target="https://dictionary.cambridge.org/dictionary/english/thesi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E44C75-7580-47C2-A80C-442A81426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Cemetery/ abandoned/ magician/myths/ legend/archeologist/ theories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Image result for vocabulary words">
            <a:extLst>
              <a:ext uri="{FF2B5EF4-FFF2-40B4-BE49-F238E27FC236}">
                <a16:creationId xmlns:a16="http://schemas.microsoft.com/office/drawing/2014/main" id="{E5E92E03-7091-49A7-9866-D9CA0D66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160063"/>
            <a:ext cx="7765774" cy="440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17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emetery">
            <a:extLst>
              <a:ext uri="{FF2B5EF4-FFF2-40B4-BE49-F238E27FC236}">
                <a16:creationId xmlns:a16="http://schemas.microsoft.com/office/drawing/2014/main" id="{5CF2A713-82AF-47B6-BFE8-A646E5FD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3" y="1408458"/>
            <a:ext cx="9210260" cy="48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52AE8F-2F76-4CA9-865B-6C64048C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61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bandoned">
            <a:extLst>
              <a:ext uri="{FF2B5EF4-FFF2-40B4-BE49-F238E27FC236}">
                <a16:creationId xmlns:a16="http://schemas.microsoft.com/office/drawing/2014/main" id="{9A1B4177-D588-4AAA-9619-EAB4540D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3" y="1388165"/>
            <a:ext cx="8136834" cy="521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BAFAE-4DDE-4F80-8AD9-EFCFE4DA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54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D78F3475-92DF-48B1-8003-EE36B487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955" y="1690688"/>
            <a:ext cx="7306279" cy="49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7F947-F738-4401-BED0-A89AF647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17"/>
            <a:ext cx="10505661" cy="15846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55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yths">
            <a:extLst>
              <a:ext uri="{FF2B5EF4-FFF2-40B4-BE49-F238E27FC236}">
                <a16:creationId xmlns:a16="http://schemas.microsoft.com/office/drawing/2014/main" id="{B453632F-A06A-4772-8825-BFC516FDE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95" y="1393963"/>
            <a:ext cx="7586609" cy="53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00FCDF-B433-45CF-871C-AF5308B7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23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AA6F0974-4007-450C-B6CB-506AD1A5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75" y="1550293"/>
            <a:ext cx="9342282" cy="498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19E7FA-DC1E-4736-853A-4B57DC53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67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rcheologist">
            <a:extLst>
              <a:ext uri="{FF2B5EF4-FFF2-40B4-BE49-F238E27FC236}">
                <a16:creationId xmlns:a16="http://schemas.microsoft.com/office/drawing/2014/main" id="{9FEFFB66-80EA-46B9-9721-446B15ADD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12" y="1631585"/>
            <a:ext cx="8784245" cy="49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137D97-F3AA-4D4B-8331-8372660FE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47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eories">
            <a:extLst>
              <a:ext uri="{FF2B5EF4-FFF2-40B4-BE49-F238E27FC236}">
                <a16:creationId xmlns:a16="http://schemas.microsoft.com/office/drawing/2014/main" id="{AA7971DD-498B-42D4-BFA3-43F679D9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9" y="1911733"/>
            <a:ext cx="8812694" cy="47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9BAC40-6390-4B73-BA9C-67105480E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Cemetery/ abandoned/ magician/myths/ legend/archeologist/ theories</a:t>
            </a:r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Cemetery/ abandoned/ magician/myths/ legend/archeologist/ theories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fontAlgn="auto">
              <a:buFont typeface="+mj-lt"/>
              <a:buAutoNum type="alphaLcParenR"/>
            </a:pPr>
            <a:r>
              <a:rPr lang="en-US" b="1" u="sng" dirty="0"/>
              <a:t>His </a:t>
            </a:r>
            <a:r>
              <a:rPr lang="en-US" b="1" u="sng" dirty="0">
                <a:hlinkClick r:id="rId2" tooltip="fa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father</a:t>
            </a:r>
            <a:r>
              <a:rPr lang="en-US" b="1" u="sng" dirty="0"/>
              <a:t> is </a:t>
            </a:r>
            <a:r>
              <a:rPr lang="en-US" b="1" u="sng" dirty="0">
                <a:hlinkClick r:id="rId3" tooltip="buri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buried</a:t>
            </a:r>
            <a:r>
              <a:rPr lang="en-US" b="1" u="sng" dirty="0"/>
              <a:t> in the ……………………… on the </a:t>
            </a:r>
            <a:r>
              <a:rPr lang="en-US" b="1" u="sng" dirty="0">
                <a:hlinkClick r:id="rId4" tooltip="h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hill</a:t>
            </a:r>
            <a:r>
              <a:rPr lang="en-US" b="1" u="sng" dirty="0"/>
              <a:t>.</a:t>
            </a:r>
          </a:p>
          <a:p>
            <a:pPr marL="571500" indent="-571500">
              <a:buFont typeface="+mj-lt"/>
              <a:buAutoNum type="alphaLcParenR"/>
            </a:pPr>
            <a:r>
              <a:rPr lang="en-US" b="1" u="sng" dirty="0"/>
              <a:t>This new </a:t>
            </a:r>
            <a:r>
              <a:rPr lang="en-US" b="1" u="sng" dirty="0">
                <a:hlinkClick r:id="rId5" tooltip="evid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evidence</a:t>
            </a:r>
            <a:r>
              <a:rPr lang="en-US" b="1" u="sng" dirty="0"/>
              <a:t> </a:t>
            </a:r>
            <a:r>
              <a:rPr lang="en-US" b="1" u="sng" dirty="0">
                <a:hlinkClick r:id="rId6" tooltip="len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lends</a:t>
            </a:r>
            <a:r>
              <a:rPr lang="en-US" b="1" u="sng" dirty="0"/>
              <a:t> </a:t>
            </a:r>
            <a:r>
              <a:rPr lang="en-US" b="1" u="sng" dirty="0">
                <a:hlinkClick r:id="rId7" tooltip="sup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</a:t>
            </a:r>
            <a:r>
              <a:rPr lang="en-US" b="1" u="sng" dirty="0"/>
              <a:t> to the ………. that she was </a:t>
            </a:r>
            <a:r>
              <a:rPr lang="en-US" b="1" u="sng" dirty="0">
                <a:hlinkClick r:id="rId8" tooltip="murder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murdered</a:t>
            </a:r>
            <a:r>
              <a:rPr lang="en-US" b="1" u="sng" dirty="0"/>
              <a:t>. 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u="sng" dirty="0"/>
              <a:t> The </a:t>
            </a:r>
            <a:r>
              <a:rPr lang="en-US" b="1" u="sng" dirty="0">
                <a:hlinkClick r:id="rId9" tooltip="numb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number</a:t>
            </a:r>
            <a:r>
              <a:rPr lang="en-US" b="1" u="sng" dirty="0"/>
              <a:t> of …………….. </a:t>
            </a:r>
            <a:r>
              <a:rPr lang="en-US" b="1" u="sng" dirty="0">
                <a:hlinkClick r:id="rId10" tooltip="pe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pets</a:t>
            </a:r>
            <a:r>
              <a:rPr lang="en-US" b="1" u="sng" dirty="0"/>
              <a:t> </a:t>
            </a:r>
            <a:r>
              <a:rPr lang="en-US" b="1" u="sng" dirty="0">
                <a:hlinkClick r:id="rId11" tooltip="brough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brought</a:t>
            </a:r>
            <a:r>
              <a:rPr lang="en-US" b="1" u="sng" dirty="0"/>
              <a:t> to the </a:t>
            </a:r>
            <a:r>
              <a:rPr lang="en-US" b="1" u="sng" dirty="0">
                <a:hlinkClick r:id="rId12" tooltip="shel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shelter</a:t>
            </a:r>
            <a:r>
              <a:rPr lang="en-US" b="1" u="sng" dirty="0"/>
              <a:t> has </a:t>
            </a:r>
            <a:r>
              <a:rPr lang="en-US" b="1" u="sng" dirty="0">
                <a:hlinkClick r:id="rId13" tooltip="doubl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doubled</a:t>
            </a:r>
            <a:r>
              <a:rPr lang="en-US" b="1" u="sng" dirty="0"/>
              <a:t>.</a:t>
            </a:r>
          </a:p>
          <a:p>
            <a:pPr marL="571500" indent="-571500">
              <a:buFont typeface="+mj-lt"/>
              <a:buAutoNum type="alphaLcParenR"/>
            </a:pPr>
            <a:r>
              <a:rPr lang="en-US" b="1" u="sng" dirty="0"/>
              <a:t>A </a:t>
            </a:r>
            <a:r>
              <a:rPr lang="en-US" b="1" u="sng" dirty="0">
                <a:hlinkClick r:id="rId14" tooltip="te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team</a:t>
            </a:r>
            <a:r>
              <a:rPr lang="en-US" b="1" u="sng" dirty="0"/>
              <a:t> of ………………. are </a:t>
            </a:r>
            <a:r>
              <a:rPr lang="en-US" b="1" u="sng" dirty="0">
                <a:hlinkClick r:id="rId15" tooltip="wor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</a:t>
            </a:r>
            <a:r>
              <a:rPr lang="en-US" b="1" u="sng" dirty="0"/>
              <a:t> on a </a:t>
            </a:r>
            <a:r>
              <a:rPr lang="en-US" b="1" u="sng" dirty="0">
                <a:hlinkClick r:id="rId16" tooltip="previous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previously</a:t>
            </a:r>
            <a:r>
              <a:rPr lang="en-US" b="1" u="sng" dirty="0"/>
              <a:t> </a:t>
            </a:r>
            <a:r>
              <a:rPr lang="en-US" b="1" u="sng" dirty="0">
                <a:hlinkClick r:id="rId17" tooltip="undisturbe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undisturbed</a:t>
            </a:r>
            <a:r>
              <a:rPr lang="en-US" b="1" u="sng" dirty="0"/>
              <a:t> </a:t>
            </a:r>
            <a:r>
              <a:rPr lang="en-US" b="1" u="sng" dirty="0">
                <a:hlinkClick r:id="rId18" tooltip="are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area</a:t>
            </a:r>
            <a:r>
              <a:rPr lang="en-US" b="1" u="sng" dirty="0"/>
              <a:t> of the </a:t>
            </a:r>
            <a:r>
              <a:rPr lang="en-US" b="1" u="sng" dirty="0">
                <a:hlinkClick r:id="rId19" tooltip="abbe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abbey</a:t>
            </a:r>
            <a:r>
              <a:rPr lang="en-US" b="1" u="sng" dirty="0"/>
              <a:t> </a:t>
            </a:r>
            <a:r>
              <a:rPr lang="en-US" b="1" u="sng" dirty="0">
                <a:hlinkClick r:id="rId20" tooltip="groun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grounds</a:t>
            </a:r>
            <a:r>
              <a:rPr lang="en-US" b="1" u="sng" dirty="0"/>
              <a:t>.</a:t>
            </a:r>
          </a:p>
          <a:p>
            <a:pPr marL="571500" indent="-571500">
              <a:buFont typeface="+mj-lt"/>
              <a:buAutoNum type="alphaLcParenR"/>
            </a:pPr>
            <a:r>
              <a:rPr lang="en-US" b="1" u="sng" dirty="0"/>
              <a:t>Merlin was the …………… in the </a:t>
            </a:r>
            <a:r>
              <a:rPr lang="en-US" b="1" u="sng" dirty="0">
                <a:hlinkClick r:id="rId21" tooltip="stor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r>
              <a:rPr lang="en-US" b="1" u="sng" dirty="0"/>
              <a:t> of King Arthur and the Knights of the Round Table.</a:t>
            </a:r>
          </a:p>
          <a:p>
            <a:pPr marL="571500" indent="-571500">
              <a:buFont typeface="+mj-lt"/>
              <a:buAutoNum type="alphaLcParenR"/>
            </a:pPr>
            <a:r>
              <a:rPr lang="en-US" b="1" u="sng" dirty="0"/>
              <a:t>She is writing a </a:t>
            </a:r>
            <a:r>
              <a:rPr lang="en-US" b="1" u="sng" dirty="0">
                <a:hlinkClick r:id="rId22" tooltip="thes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thesis</a:t>
            </a:r>
            <a:r>
              <a:rPr lang="en-US" b="1" u="sng" dirty="0"/>
              <a:t> on </a:t>
            </a:r>
            <a:r>
              <a:rPr lang="en-US" b="1" u="sng" dirty="0">
                <a:hlinkClick r:id="rId23" tooltip="Iris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Irish</a:t>
            </a:r>
            <a:r>
              <a:rPr lang="en-US" b="1" u="sng" dirty="0"/>
              <a:t>…………………and </a:t>
            </a:r>
            <a:r>
              <a:rPr lang="en-US" b="1" u="sng" dirty="0">
                <a:hlinkClick r:id="rId24" tooltip="mytholog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mythology</a:t>
            </a:r>
            <a:r>
              <a:rPr lang="en-US" b="1" u="sng" dirty="0"/>
              <a:t>.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240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Cemetery/ abandoned/ magician/myths/ legend/archeologist/ theories </vt:lpstr>
      <vt:lpstr>Cemetery/ abandoned/ magician/myths/ legend/archeologist/ theories </vt:lpstr>
      <vt:lpstr>Cemetery/ abandoned/ magician/myths/ legend/archeologist/ theories </vt:lpstr>
      <vt:lpstr>Cemetery/ abandoned/ magician/myths/ legend/archeologist/ theories </vt:lpstr>
      <vt:lpstr>Cemetery/ abandoned/ magician/myths/ legend/archeologist/ theories </vt:lpstr>
      <vt:lpstr>Cemetery/ abandoned/ magician/myths/ legend/archeologist/ theories </vt:lpstr>
      <vt:lpstr>Cemetery/ abandoned/ magician/myths/ legend/archeologist/ theories </vt:lpstr>
      <vt:lpstr>Cemetery/ abandoned/ magician/myths/ legend/archeologist/ theories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Cemetery/ abandoned/ magician/myths/ legend/archeologist/</dc:title>
  <dc:creator>Lubna Mreish</dc:creator>
  <cp:lastModifiedBy>L.Mriesh</cp:lastModifiedBy>
  <cp:revision>13</cp:revision>
  <dcterms:created xsi:type="dcterms:W3CDTF">2019-06-09T11:41:32Z</dcterms:created>
  <dcterms:modified xsi:type="dcterms:W3CDTF">2020-10-12T04:27:32Z</dcterms:modified>
</cp:coreProperties>
</file>