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1" r:id="rId4"/>
    <p:sldId id="272" r:id="rId5"/>
    <p:sldId id="273" r:id="rId6"/>
    <p:sldId id="274" r:id="rId7"/>
    <p:sldId id="275" r:id="rId8"/>
    <p:sldId id="270" r:id="rId9"/>
    <p:sldId id="263" r:id="rId10"/>
    <p:sldId id="257" r:id="rId11"/>
    <p:sldId id="268" r:id="rId12"/>
    <p:sldId id="258" r:id="rId13"/>
    <p:sldId id="264" r:id="rId14"/>
    <p:sldId id="259" r:id="rId15"/>
    <p:sldId id="265" r:id="rId16"/>
    <p:sldId id="260" r:id="rId17"/>
    <p:sldId id="269" r:id="rId18"/>
    <p:sldId id="261" r:id="rId19"/>
    <p:sldId id="266" r:id="rId20"/>
    <p:sldId id="262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B368-2D16-4F1E-85CC-41B2987C1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A9EBE-9AAD-47C3-BC83-D6F299A14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1AFB3-A54A-4CBD-ACC8-6508D703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4B-8F68-404F-85BB-40E707BBC93C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3AC1D-A4B9-4DC3-900B-5836CE9A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F1FC8-67D6-4704-B328-C3CDFA13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F9F-034E-48D8-8D85-B776D3215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4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BC86-5D8E-4F4F-88A5-0F41F6C79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6298F-856C-4A98-9752-0B2F69425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A781D-98F9-4866-8D6A-0741046E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4B-8F68-404F-85BB-40E707BBC93C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B33FD-C272-4EB8-BF16-1C33650B7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837C9-FC3E-4516-99DD-DD863FFD7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F9F-034E-48D8-8D85-B776D3215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80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733DF-A822-438F-8BAA-C80F20518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B7B43-3046-4443-A7CF-53383BB87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02132-50E0-4EC6-A4AC-4BFF7D79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4B-8F68-404F-85BB-40E707BBC93C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EB937-BB89-4D2F-B7EF-5BE56046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45821-DF53-4CC9-8A59-E0BC5759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F9F-034E-48D8-8D85-B776D3215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7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5747-1090-4CF5-A187-21AB7EE8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5395-F9E7-477B-8593-85A1BF263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03108-5062-4612-934C-9BBF03DB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4B-8F68-404F-85BB-40E707BBC93C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D3E4-B0C7-4F18-95D6-2D91CDE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80B2-AFC2-45D9-9024-D1AACA3E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F9F-034E-48D8-8D85-B776D3215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2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983D5-B4D4-4436-9C5A-D7D16AE3B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C98C3-1CB4-4B87-81B4-D341138B2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ED623-47BB-48E4-9E73-8787A553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4B-8F68-404F-85BB-40E707BBC93C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5CE8D-727C-4856-9354-5F5E0F0E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1605A-4A02-40B3-93DA-6DE54BEB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F9F-034E-48D8-8D85-B776D3215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88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3415-B806-4E3B-83F9-85834C5A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F5D08-B8C2-49A6-8E63-5EBA4E0A2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7D828-4232-459B-846D-DE783F6C8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711F2-BAE5-4AE5-99DE-948222C7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4B-8F68-404F-85BB-40E707BBC93C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BDEB0-6BE0-4683-9796-55886251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BCF94-A9CE-41F2-93E4-DF097E6A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F9F-034E-48D8-8D85-B776D3215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9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B587-1714-4581-9311-F27741E8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A607D-E6ED-47CF-87A4-79F8A533B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4FBF6-FEAE-4CF4-A676-6731A2102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96A6B-75B9-42FA-8B4F-C386E6F23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FDBCA8-A024-4A29-ACB7-13ECE2F13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C71C90-FE02-4AF5-9DF6-01635804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4B-8F68-404F-85BB-40E707BBC93C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72EB4-02D2-4D7F-BA83-97D78A0C6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A795-1F41-4421-A687-63F9464B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F9F-034E-48D8-8D85-B776D3215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02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86E60-5649-4D78-9ACE-352D5792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FFE6A-16BE-4A85-B65B-A698683B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4B-8F68-404F-85BB-40E707BBC93C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DD073-3B1A-4F7B-B884-7FC54C61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1A6E2-C5DE-45F2-8B12-B2558109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F9F-034E-48D8-8D85-B776D3215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91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E066B-8D11-40E3-89B9-8732EFB3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4B-8F68-404F-85BB-40E707BBC93C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32B1F-224A-4718-A359-2261B9BF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9D22F-0B67-4B5B-A581-86B6ED08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F9F-034E-48D8-8D85-B776D3215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9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6469-AB69-47E7-A311-576EB038B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65EE4-2698-4C1C-8B36-6694A8BB6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01F22-53B7-46B0-A2CE-9DE8A977D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217EA-7D9B-4E4E-80D1-83689EB17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4B-8F68-404F-85BB-40E707BBC93C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816B0-8B78-4D21-B3FA-4D8753FB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280C4-D1E7-4B36-8236-3B2F872A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F9F-034E-48D8-8D85-B776D3215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72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D06C-7669-4644-B728-DAC470AD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09C33E-CF64-4455-A953-160A3A44F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2F286-AF88-4E66-B994-43989065E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2204C-4A7A-44C5-B4F8-90B15691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4B-8F68-404F-85BB-40E707BBC93C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940CD-254B-4B65-861D-DDAC24B9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F599C-5DDE-4F91-9706-2E6CBD35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F9F-034E-48D8-8D85-B776D3215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87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6FAB2-48AB-447C-B595-016F5AF8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FA9DB-91F0-4811-99F8-E741DDCB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3DA80-472E-4BE7-956D-7A6B38918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C9E4B-8F68-404F-85BB-40E707BBC93C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8F22-8C7E-459A-A53E-73935D781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2DA92-BEDB-4F5F-AADC-1ABF7ED7C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5F9F-034E-48D8-8D85-B776D3215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fVjDBXOjLx0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-FuJ5mOV6V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QhEeh_BcAD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QhEeh_BcAD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BTwuKCqFwJY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2wzFzTtkoY" TargetMode="External"/><Relationship Id="rId2" Type="http://schemas.openxmlformats.org/officeDocument/2006/relationships/hyperlink" Target="https://www.youtube.com/watch?v=HzqWWiBEfAY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zUBeiHgvG5w" TargetMode="External"/><Relationship Id="rId4" Type="http://schemas.openxmlformats.org/officeDocument/2006/relationships/hyperlink" Target="https://www.youtube.com/watch?v=Q6eBJjdca1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889CC-4DD0-4289-9A63-E63938DF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GB" dirty="0"/>
            </a:br>
            <a:endParaRPr lang="en-GB" dirty="0"/>
          </a:p>
        </p:txBody>
      </p:sp>
      <p:pic>
        <p:nvPicPr>
          <p:cNvPr id="1026" name="Picture 2" descr="Image result for world mysteries of maya">
            <a:extLst>
              <a:ext uri="{FF2B5EF4-FFF2-40B4-BE49-F238E27FC236}">
                <a16:creationId xmlns:a16="http://schemas.microsoft.com/office/drawing/2014/main" id="{A8918DAA-5196-4CC9-AA7F-C61437F78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04924"/>
            <a:ext cx="10426341" cy="568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75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1B7217-730B-4B21-8287-5F64570E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/>
              <a:t>Rainforest/ embrace/ wipe out/ overpopulated/ epidemic/ drought</a:t>
            </a:r>
            <a:endParaRPr lang="en-GB" sz="4800" b="1" dirty="0"/>
          </a:p>
        </p:txBody>
      </p:sp>
      <p:pic>
        <p:nvPicPr>
          <p:cNvPr id="1026" name="Picture 2" descr="Stock Illustration - Epidemic world represents globalisation disease and  infected. Clipart Drawing gg72231180 - GoGraph">
            <a:extLst>
              <a:ext uri="{FF2B5EF4-FFF2-40B4-BE49-F238E27FC236}">
                <a16:creationId xmlns:a16="http://schemas.microsoft.com/office/drawing/2014/main" id="{1547A3A0-373E-48EB-8699-153C45FE8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8"/>
          <a:stretch/>
        </p:blipFill>
        <p:spPr bwMode="auto">
          <a:xfrm>
            <a:off x="3021496" y="1690688"/>
            <a:ext cx="6149008" cy="399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8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A4C0-E1D7-4EF8-AD59-962298E8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Epidemic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The authorities tried to localize the epidemic.</a:t>
            </a:r>
          </a:p>
        </p:txBody>
      </p:sp>
      <p:pic>
        <p:nvPicPr>
          <p:cNvPr id="3" name="Picture 2" descr="Stock Illustration - Epidemic world represents globalisation disease and  infected. Clipart Drawing gg72231180 - GoGraph">
            <a:extLst>
              <a:ext uri="{FF2B5EF4-FFF2-40B4-BE49-F238E27FC236}">
                <a16:creationId xmlns:a16="http://schemas.microsoft.com/office/drawing/2014/main" id="{2CED8617-B33E-48F3-B330-A676E4FED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96" y="1823210"/>
            <a:ext cx="6149008" cy="428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5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C79D-47C9-4D69-A3DF-CD4DA18C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Rainforest/ embrace/ wipe out/ overpopulated/ epidemic/ drought</a:t>
            </a:r>
            <a:endParaRPr lang="en-GB" dirty="0"/>
          </a:p>
        </p:txBody>
      </p:sp>
      <p:pic>
        <p:nvPicPr>
          <p:cNvPr id="3074" name="Picture 2" descr="Image result for rainforest">
            <a:extLst>
              <a:ext uri="{FF2B5EF4-FFF2-40B4-BE49-F238E27FC236}">
                <a16:creationId xmlns:a16="http://schemas.microsoft.com/office/drawing/2014/main" id="{A022FE6A-2BC2-4996-9E72-1F978D87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13" y="1963185"/>
            <a:ext cx="8680174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3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EDE4-1750-4AE8-AF9A-35A4CC9C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Rainforest</a:t>
            </a:r>
            <a:br>
              <a:rPr lang="en-US" b="1" dirty="0"/>
            </a:br>
            <a:r>
              <a:rPr lang="en-US" dirty="0">
                <a:solidFill>
                  <a:srgbClr val="FF0000"/>
                </a:solidFill>
              </a:rPr>
              <a:t>Cutting down the </a:t>
            </a:r>
            <a:r>
              <a:rPr lang="en-US" b="1" dirty="0">
                <a:solidFill>
                  <a:srgbClr val="FF0000"/>
                </a:solidFill>
              </a:rPr>
              <a:t>rainforest</a:t>
            </a:r>
            <a:r>
              <a:rPr lang="en-US" dirty="0">
                <a:solidFill>
                  <a:srgbClr val="FF0000"/>
                </a:solidFill>
              </a:rPr>
              <a:t> is an environmental time bomb.</a:t>
            </a:r>
          </a:p>
        </p:txBody>
      </p:sp>
      <p:pic>
        <p:nvPicPr>
          <p:cNvPr id="3" name="Picture 2" descr="Image result for rainforest">
            <a:extLst>
              <a:ext uri="{FF2B5EF4-FFF2-40B4-BE49-F238E27FC236}">
                <a16:creationId xmlns:a16="http://schemas.microsoft.com/office/drawing/2014/main" id="{E7CACF45-93E3-456B-9B3D-67CE19BF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13" y="1963185"/>
            <a:ext cx="8680174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1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34C78-28FB-4BCD-BD63-6DBF993F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Rainforest/ embrace/ wipe out/ overpopulated/ epidemic/ drought</a:t>
            </a:r>
            <a:endParaRPr lang="en-GB" dirty="0"/>
          </a:p>
        </p:txBody>
      </p:sp>
      <p:pic>
        <p:nvPicPr>
          <p:cNvPr id="4098" name="Picture 2" descr="Image result for overpopulated">
            <a:extLst>
              <a:ext uri="{FF2B5EF4-FFF2-40B4-BE49-F238E27FC236}">
                <a16:creationId xmlns:a16="http://schemas.microsoft.com/office/drawing/2014/main" id="{26D94D2D-83C1-4DD8-AAC7-B639CB4EC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730375"/>
            <a:ext cx="7715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4E8C-AC66-4407-A506-D0BF57EF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8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Overpopulated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Did the surface become too polluted or overpopulated?</a:t>
            </a:r>
          </a:p>
        </p:txBody>
      </p:sp>
      <p:pic>
        <p:nvPicPr>
          <p:cNvPr id="3" name="Picture 2" descr="Image result for overpopulated">
            <a:extLst>
              <a:ext uri="{FF2B5EF4-FFF2-40B4-BE49-F238E27FC236}">
                <a16:creationId xmlns:a16="http://schemas.microsoft.com/office/drawing/2014/main" id="{B61728C3-7596-4BFC-AC11-1B99BDFB4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054087"/>
            <a:ext cx="7715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0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5C1F-60C0-4D2F-AB5C-FF82CCB8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Rainforest/ embrace/ wipe out/ overpopulated/ epidemic/ drought</a:t>
            </a:r>
            <a:endParaRPr lang="en-GB" dirty="0"/>
          </a:p>
        </p:txBody>
      </p:sp>
      <p:pic>
        <p:nvPicPr>
          <p:cNvPr id="2050" name="Picture 2" descr="Embrace Stock Illustrations – 46,425 Embrace Stock Illustrations, Vectors &amp;  Clipart - Dreamstime">
            <a:extLst>
              <a:ext uri="{FF2B5EF4-FFF2-40B4-BE49-F238E27FC236}">
                <a16:creationId xmlns:a16="http://schemas.microsoft.com/office/drawing/2014/main" id="{AD23D0EB-3D72-44EA-BE54-BC745AA7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69" y="1719470"/>
            <a:ext cx="5138530" cy="513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73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61D1-38EF-420E-9612-C80DE9DC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24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Embrace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I just want a warm embrace and nothing more.</a:t>
            </a:r>
            <a:br>
              <a:rPr lang="en-US" b="1" dirty="0"/>
            </a:br>
            <a:endParaRPr lang="en-US" dirty="0"/>
          </a:p>
        </p:txBody>
      </p:sp>
      <p:pic>
        <p:nvPicPr>
          <p:cNvPr id="3" name="Picture 2" descr="Embrace Stock Illustrations – 46,425 Embrace Stock Illustrations, Vectors &amp;  Clipart - Dreamstime">
            <a:extLst>
              <a:ext uri="{FF2B5EF4-FFF2-40B4-BE49-F238E27FC236}">
                <a16:creationId xmlns:a16="http://schemas.microsoft.com/office/drawing/2014/main" id="{EBE413E5-0F9C-45DF-BFE4-3147232BD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69" y="1719470"/>
            <a:ext cx="5138530" cy="513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4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F61A-3F1C-4CAB-8EAA-E0DD3113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Rainforest/ embrace/ wipe out/ overpopulated/ epidemic/ drought</a:t>
            </a:r>
            <a:endParaRPr lang="en-GB" dirty="0"/>
          </a:p>
        </p:txBody>
      </p:sp>
      <p:pic>
        <p:nvPicPr>
          <p:cNvPr id="6146" name="Picture 2" descr="Image result for ruin building">
            <a:extLst>
              <a:ext uri="{FF2B5EF4-FFF2-40B4-BE49-F238E27FC236}">
                <a16:creationId xmlns:a16="http://schemas.microsoft.com/office/drawing/2014/main" id="{BCB90564-F6BA-444D-9D8C-82448AEAB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22" y="1690688"/>
            <a:ext cx="7362756" cy="499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82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E9EE-B017-4E6A-8556-A0C7DE47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wipe out</a:t>
            </a:r>
            <a:br>
              <a:rPr lang="en-US" b="1" dirty="0"/>
            </a:br>
            <a:r>
              <a:rPr lang="en-US" dirty="0">
                <a:solidFill>
                  <a:srgbClr val="FF0000"/>
                </a:solidFill>
              </a:rPr>
              <a:t>You can never </a:t>
            </a:r>
            <a:r>
              <a:rPr lang="en-US" b="1" dirty="0">
                <a:solidFill>
                  <a:srgbClr val="FF0000"/>
                </a:solidFill>
              </a:rPr>
              <a:t>wipe out</a:t>
            </a:r>
            <a:r>
              <a:rPr lang="en-US" dirty="0">
                <a:solidFill>
                  <a:srgbClr val="FF0000"/>
                </a:solidFill>
              </a:rPr>
              <a:t> the past.</a:t>
            </a:r>
          </a:p>
        </p:txBody>
      </p:sp>
      <p:pic>
        <p:nvPicPr>
          <p:cNvPr id="3" name="Picture 2" descr="Image result for ruin building">
            <a:extLst>
              <a:ext uri="{FF2B5EF4-FFF2-40B4-BE49-F238E27FC236}">
                <a16:creationId xmlns:a16="http://schemas.microsoft.com/office/drawing/2014/main" id="{A2C14C93-5304-45D4-B8A8-C2BE9C7DA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22" y="1690688"/>
            <a:ext cx="7362756" cy="499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0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18A0-7AB9-4490-A373-E29585E6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2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places and things below are all associated with mysteries. What do you know about them?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Ex. A page 18 </a:t>
            </a:r>
          </a:p>
        </p:txBody>
      </p:sp>
      <p:pic>
        <p:nvPicPr>
          <p:cNvPr id="6146" name="Picture 2" descr="The 40 Most Mysterious Places in the Whole Entire World | Slideshow | The  Active Times">
            <a:extLst>
              <a:ext uri="{FF2B5EF4-FFF2-40B4-BE49-F238E27FC236}">
                <a16:creationId xmlns:a16="http://schemas.microsoft.com/office/drawing/2014/main" id="{F06AEBC5-5B75-4A73-B235-DB695CBE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606" y="2047522"/>
            <a:ext cx="7369384" cy="48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67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AAEF-C03C-4FF1-9542-DF319683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Rainforest/ embrace/ wipe out/ overpopulated/ epidemic/ drought</a:t>
            </a:r>
            <a:endParaRPr lang="en-GB" dirty="0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C78984FE-833C-4A28-9489-FA572F4D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96" y="1920875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340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87B6-948D-4F73-B439-7145C97D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Drought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Whole communities starved to death during the long drought.</a:t>
            </a: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A83904EB-68ED-4BC6-9FE3-06F30097A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96" y="1920875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2963-58AF-4E29-9EBE-9DE6550B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lost city of Atlantis</a:t>
            </a:r>
            <a:br>
              <a:rPr lang="en-US" dirty="0"/>
            </a:br>
            <a:r>
              <a:rPr lang="en-US" dirty="0">
                <a:hlinkClick r:id="rId2"/>
              </a:rPr>
              <a:t>https://www.youtube.com/watch?v=fVjDBXOjLx0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Why Atlantis Sank? Tragic History of The LOST City - YouTube">
            <a:extLst>
              <a:ext uri="{FF2B5EF4-FFF2-40B4-BE49-F238E27FC236}">
                <a16:creationId xmlns:a16="http://schemas.microsoft.com/office/drawing/2014/main" id="{2FCA9DA7-51F9-46BE-B560-A475CADD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90" y="1840661"/>
            <a:ext cx="8919713" cy="501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E27BF-1BA3-4E5A-B7AB-F29E6EB6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13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Bermuda triangle</a:t>
            </a:r>
            <a:br>
              <a:rPr lang="en-US" dirty="0"/>
            </a:br>
            <a:r>
              <a:rPr lang="en-US" dirty="0">
                <a:hlinkClick r:id="rId2"/>
              </a:rPr>
              <a:t>https://www.youtube.com/watch?v=-FuJ5mOV6Vg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Bermuda Triangle mystery 'solved,' scientists claim - Tech Explorist">
            <a:extLst>
              <a:ext uri="{FF2B5EF4-FFF2-40B4-BE49-F238E27FC236}">
                <a16:creationId xmlns:a16="http://schemas.microsoft.com/office/drawing/2014/main" id="{76F27285-BDB2-4961-997F-550F051EC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51" y="2493818"/>
            <a:ext cx="9074989" cy="430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9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E137-62DB-4EE7-9CFD-62B17DDE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Easter Island statues</a:t>
            </a:r>
            <a:br>
              <a:rPr lang="en-US" dirty="0"/>
            </a:br>
            <a:r>
              <a:rPr lang="en-US" dirty="0">
                <a:hlinkClick r:id="rId2"/>
              </a:rPr>
              <a:t>https://www.youtube.com/watch?v=QhEeh_BcADg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A sacred Easter Island statue sustained heavy damage due to a runaway truck">
            <a:extLst>
              <a:ext uri="{FF2B5EF4-FFF2-40B4-BE49-F238E27FC236}">
                <a16:creationId xmlns:a16="http://schemas.microsoft.com/office/drawing/2014/main" id="{104B001F-EB48-4288-AB79-776F5C2D1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24" y="1447052"/>
            <a:ext cx="9152955" cy="56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3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9077-7D94-46E5-AFB7-443B4C01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Nazca lines</a:t>
            </a:r>
            <a:br>
              <a:rPr lang="en-US" dirty="0"/>
            </a:br>
            <a:r>
              <a:rPr lang="en-US" dirty="0">
                <a:hlinkClick r:id="rId2"/>
              </a:rPr>
              <a:t>https://www.youtube.com/watch?v=QhEeh_BcADg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How the Nazca Lines were made | Blog Machu Travel Peru">
            <a:extLst>
              <a:ext uri="{FF2B5EF4-FFF2-40B4-BE49-F238E27FC236}">
                <a16:creationId xmlns:a16="http://schemas.microsoft.com/office/drawing/2014/main" id="{B1225D89-9DAB-4C14-BDF5-97936A000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90" y="1690688"/>
            <a:ext cx="9558068" cy="53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91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F655-8432-4C0C-945F-A3F8DE23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Stonehenge</a:t>
            </a:r>
            <a:br>
              <a:rPr lang="en-US" dirty="0"/>
            </a:br>
            <a:r>
              <a:rPr lang="en-US" dirty="0">
                <a:hlinkClick r:id="rId2"/>
              </a:rPr>
              <a:t>https://www.youtube.com/watch?v=BTwuKCqFwJY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Significance of Stonehenge | English Heritage">
            <a:extLst>
              <a:ext uri="{FF2B5EF4-FFF2-40B4-BE49-F238E27FC236}">
                <a16:creationId xmlns:a16="http://schemas.microsoft.com/office/drawing/2014/main" id="{C065096B-47EF-48BA-B0D0-811C2462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45" y="2032329"/>
            <a:ext cx="8222309" cy="431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3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F88865-C6B0-4965-B319-B19D2613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8197"/>
          </a:xfrm>
        </p:spPr>
        <p:txBody>
          <a:bodyPr>
            <a:normAutofit/>
          </a:bodyPr>
          <a:lstStyle/>
          <a:p>
            <a:r>
              <a:rPr lang="en-US" sz="3100" dirty="0"/>
              <a:t>World Mysteries</a:t>
            </a:r>
            <a:br>
              <a:rPr lang="en-US" sz="3100" dirty="0"/>
            </a:br>
            <a:r>
              <a:rPr lang="en-GB" sz="3100" dirty="0">
                <a:hlinkClick r:id="rId2"/>
              </a:rPr>
              <a:t>https://www.youtube.com/watch?v=HzqWWiBEfAY</a:t>
            </a:r>
            <a:br>
              <a:rPr lang="en-GB" sz="3100" dirty="0"/>
            </a:br>
            <a:br>
              <a:rPr lang="en-GB" sz="3100" dirty="0"/>
            </a:br>
            <a:r>
              <a:rPr lang="en-GB" sz="3100" dirty="0"/>
              <a:t>11 Places More Mysterious Than Bermuda Triangle</a:t>
            </a:r>
            <a:br>
              <a:rPr lang="en-US" sz="3100" dirty="0"/>
            </a:br>
            <a:r>
              <a:rPr lang="en-GB" sz="3100" u="sng" dirty="0">
                <a:hlinkClick r:id="rId3"/>
              </a:rPr>
              <a:t>https://www.youtube.com/watch?v=j2wzFzTtkoY</a:t>
            </a:r>
            <a:br>
              <a:rPr lang="en-GB" sz="3100" u="sng" dirty="0"/>
            </a:br>
            <a:br>
              <a:rPr lang="en-US" sz="3100" dirty="0"/>
            </a:br>
            <a:r>
              <a:rPr lang="en-GB" sz="3100" dirty="0"/>
              <a:t> the mystery of Maya documentary</a:t>
            </a:r>
            <a:br>
              <a:rPr lang="en-US" sz="3100" dirty="0"/>
            </a:br>
            <a:r>
              <a:rPr lang="en-GB" sz="3100" u="sng" dirty="0">
                <a:hlinkClick r:id="rId4"/>
              </a:rPr>
              <a:t>https://www.youtube.com/watch?v=Q6eBJjdca14</a:t>
            </a:r>
            <a:br>
              <a:rPr lang="en-US" sz="3100" dirty="0"/>
            </a:br>
            <a:r>
              <a:rPr lang="en-GB" sz="3100" dirty="0"/>
              <a:t>10 Mayan Secret Places That Were Hidden for Centuries</a:t>
            </a:r>
            <a:br>
              <a:rPr lang="en-US" sz="3100" dirty="0"/>
            </a:br>
            <a:r>
              <a:rPr lang="en-GB" sz="3100" u="sng" dirty="0">
                <a:hlinkClick r:id="rId5"/>
              </a:rPr>
              <a:t>https://www.youtube.com/watch?v=zUBeiHgvG</a:t>
            </a:r>
            <a:r>
              <a:rPr lang="en-GB" u="sng" dirty="0">
                <a:hlinkClick r:id="rId5"/>
              </a:rPr>
              <a:t>5w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2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ords focus">
            <a:extLst>
              <a:ext uri="{FF2B5EF4-FFF2-40B4-BE49-F238E27FC236}">
                <a16:creationId xmlns:a16="http://schemas.microsoft.com/office/drawing/2014/main" id="{3FE6C8DC-97C9-4467-BA33-08F63B3FB2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Image result for words focus">
            <a:extLst>
              <a:ext uri="{FF2B5EF4-FFF2-40B4-BE49-F238E27FC236}">
                <a16:creationId xmlns:a16="http://schemas.microsoft.com/office/drawing/2014/main" id="{FE3E747F-16A2-48ED-9F64-CBF7BE4A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58" y="2457674"/>
            <a:ext cx="7050156" cy="44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words">
            <a:extLst>
              <a:ext uri="{FF2B5EF4-FFF2-40B4-BE49-F238E27FC236}">
                <a16:creationId xmlns:a16="http://schemas.microsoft.com/office/drawing/2014/main" id="{766F0E9F-3488-4B72-8040-0FA241E7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22" y="463826"/>
            <a:ext cx="7050156" cy="261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7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356</Words>
  <Application>Microsoft Office PowerPoint</Application>
  <PresentationFormat>Widescreen</PresentationFormat>
  <Paragraphs>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  </vt:lpstr>
      <vt:lpstr>The places and things below are all associated with mysteries. What do you know about them? Ex. A page 18 </vt:lpstr>
      <vt:lpstr>The lost city of Atlantis https://www.youtube.com/watch?v=fVjDBXOjLx0 </vt:lpstr>
      <vt:lpstr>the Bermuda triangle https://www.youtube.com/watch?v=-FuJ5mOV6Vg </vt:lpstr>
      <vt:lpstr>the Easter Island statues https://www.youtube.com/watch?v=QhEeh_BcADg </vt:lpstr>
      <vt:lpstr>the Nazca lines https://www.youtube.com/watch?v=QhEeh_BcADg </vt:lpstr>
      <vt:lpstr>Stonehenge https://www.youtube.com/watch?v=BTwuKCqFwJY </vt:lpstr>
      <vt:lpstr>World Mysteries https://www.youtube.com/watch?v=HzqWWiBEfAY  11 Places More Mysterious Than Bermuda Triangle https://www.youtube.com/watch?v=j2wzFzTtkoY   the mystery of Maya documentary https://www.youtube.com/watch?v=Q6eBJjdca14 10 Mayan Secret Places That Were Hidden for Centuries https://www.youtube.com/watch?v=zUBeiHgvG5w</vt:lpstr>
      <vt:lpstr>PowerPoint Presentation</vt:lpstr>
      <vt:lpstr>Rainforest/ embrace/ wipe out/ overpopulated/ epidemic/ drought</vt:lpstr>
      <vt:lpstr>Epidemic The authorities tried to localize the epidemic.</vt:lpstr>
      <vt:lpstr>Rainforest/ embrace/ wipe out/ overpopulated/ epidemic/ drought</vt:lpstr>
      <vt:lpstr>Rainforest Cutting down the rainforest is an environmental time bomb.</vt:lpstr>
      <vt:lpstr>Rainforest/ embrace/ wipe out/ overpopulated/ epidemic/ drought</vt:lpstr>
      <vt:lpstr>Overpopulated Did the surface become too polluted or overpopulated?</vt:lpstr>
      <vt:lpstr>Rainforest/ embrace/ wipe out/ overpopulated/ epidemic/ drought</vt:lpstr>
      <vt:lpstr>Embrace I just want a warm embrace and nothing more. </vt:lpstr>
      <vt:lpstr>Rainforest/ embrace/ wipe out/ overpopulated/ epidemic/ drought</vt:lpstr>
      <vt:lpstr>wipe out You can never wipe out the past.</vt:lpstr>
      <vt:lpstr>Rainforest/ embrace/ wipe out/ overpopulated/ epidemic/ drought</vt:lpstr>
      <vt:lpstr>Drought Whole communities starved to death during the long drought.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Mysteries https://www.youtube.com/watch?v=HzqWWiBEfAY </dc:title>
  <dc:creator>Lubna Mreish</dc:creator>
  <cp:lastModifiedBy>L.Mriesh</cp:lastModifiedBy>
  <cp:revision>38</cp:revision>
  <dcterms:created xsi:type="dcterms:W3CDTF">2019-06-09T10:57:09Z</dcterms:created>
  <dcterms:modified xsi:type="dcterms:W3CDTF">2021-10-04T08:17:47Z</dcterms:modified>
</cp:coreProperties>
</file>