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1" r:id="rId10"/>
    <p:sldId id="267" r:id="rId11"/>
    <p:sldId id="260" r:id="rId12"/>
    <p:sldId id="268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6521-7685-4F2F-BB16-3BD75D8CE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C7BEE-DCA9-4B07-B0E3-1176035A4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1515E-9D2F-4768-ABB3-771F0D25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B600-7594-4746-8FBB-0F3A2572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D74E-18B4-4A7F-ADCB-F1F05525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72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0655-E53D-4DA7-A2CC-8C0C590C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B2023-2D44-4736-BFA3-453A156BE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C2369-5A6E-4DF2-AD1C-6A59E9A5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68AB7-2560-4801-83F6-B238C5EB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432F-3E6B-4722-8F82-6B4D3027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5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DE7EC-FBFC-41B2-B469-977E4D415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2D1D3-94FD-4024-93BB-F113E997B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E7342-7D55-4B69-A92A-9B6E0571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B279E-85B8-4AA0-A2C1-1C093741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C036-1E99-413F-9C75-8526105F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2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AD23-CF2B-4507-A6FD-09B69897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F0E6-608C-45A1-925F-30BE3B61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F4CC9-9254-4A36-BBEB-D3AC4577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0F83C-6AFF-4578-B8C4-7F5973D0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85942-2A4D-48C7-B321-E3435FD5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1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E23A-1ABF-47EC-B258-7FA4DEFF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46BD0-2626-46AD-A0E9-0DDFD6896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B812E-D22B-4BC3-91DC-B9C0150F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6660D-487B-4A75-BBB5-983332FC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8C410-018F-4F77-A9D0-EB01D3D0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D1D4-F1D6-4E31-B8D4-D985B3E1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35637-E300-4168-8F2B-C4A02DF04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1EAFC-CC64-4AB5-AAA8-680EE95CB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7FE29-39ED-4DE8-9F6F-DBF3A214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A1BFF-7621-4101-AF88-7C2C28E7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B138A-B4E8-40C6-8222-0C4A3A47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12B4-8A2E-4BB3-A1C3-34BDB8E6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B041F-1AB3-451F-92BD-933409989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81221-E4D3-455D-883A-7C257F2A5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B93BE-5702-4474-A6ED-D44FCF225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35FAB-BFD2-40CF-9D40-F99E36D15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1DA91C-CC5D-41CD-858E-B214F0FC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70D00-B7A8-426A-B193-05C0EBE6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115B1-9DB1-4B01-BF57-526284C1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9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9829-F82C-4899-9B44-3EDC777C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FF6D6-A598-4219-92BB-377D1F69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0B983-86A5-4BE5-B918-7A934042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7697F-8125-41E6-B945-25603BD0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4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ECB96-95D7-4C3A-8870-29217258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51566-8755-40E6-96E2-85A35B2C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EB686-E03C-4488-BB97-6954CC1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8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14A8-4BEE-4697-B01A-34D4487B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A64D6-A1A1-4D05-9490-D0C7C78E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08587-460E-4C09-AF97-15B361A34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7F600-B222-4AC6-803D-DE2E3EA8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DB609-1F9E-40DD-A09A-2976CE20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8AC87-65C6-4145-BCA7-432F8C76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7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A251-33EA-44B3-A2AE-6B990B7E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B6DA2-56F6-44DB-A9E8-C9F32354F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6405C-F1E4-4D66-9453-FE3464739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61847-CBE2-4E9B-A309-41493322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A89E5-BDF5-4D0A-8DBA-0DFB8D8F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DAF3D-5C1B-44ED-A935-BC27C7C3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2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BF1BF-5ADF-4FEF-9C9F-E9D96195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B6A23-FBCB-4F1C-A52B-E45E296E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F4D70-4FA1-425D-8474-0DAE8D7E1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D58E-16CE-4BB1-B0DA-EDBD39CB0CE4}" type="datetimeFigureOut">
              <a:rPr lang="en-GB" smtClean="0"/>
              <a:pPr/>
              <a:t>26/10/2020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CF346-C965-4C3D-B649-1E0070BE8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40B80-33C6-44A2-835C-92AE90C1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41B7-77A6-4ECC-AFA2-CCC7572B41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5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hrasal verbs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280" y="694372"/>
            <a:ext cx="8199119" cy="558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90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36BA71-624A-4702-85B4-9DC3BEB1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02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take in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Trick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The salesman finds it easy to take in old ladies</a:t>
            </a:r>
            <a:r>
              <a:rPr lang="en-US" dirty="0"/>
              <a:t>.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2B82B95D-4E60-4724-8A24-C02B24CB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08" y="2398190"/>
            <a:ext cx="5022705" cy="37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6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E110-AADC-4821-97EC-F9F9F16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Make out/ look into/ stick to/ take in/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let out/ believe 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ACD0-138E-4927-91F5-E6A5F980B0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/>
                </a:solidFill>
              </a:rPr>
              <a:t>Manage to do something.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Make a certain sound.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</a:rPr>
              <a:t>Examine facts and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Only talk about one subject.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Trick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Be sure that something exists.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6146" name="Picture 2" descr="Applying Purple Glue Stick White Paper Stock Photo (Edit Now) 182673758">
            <a:extLst>
              <a:ext uri="{FF2B5EF4-FFF2-40B4-BE49-F238E27FC236}">
                <a16:creationId xmlns:a16="http://schemas.microsoft.com/office/drawing/2014/main" id="{3B06A943-FC66-4453-A6AE-DD8DB324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690688"/>
            <a:ext cx="57150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7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CC79B-6BD0-4D37-9B2F-12F72F55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026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stick to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Only talk about one subject.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 We must stick to our story about the accident.</a:t>
            </a:r>
          </a:p>
        </p:txBody>
      </p:sp>
      <p:pic>
        <p:nvPicPr>
          <p:cNvPr id="6" name="Picture 2" descr="Applying Purple Glue Stick White Paper Stock Photo (Edit Now) 182673758">
            <a:extLst>
              <a:ext uri="{FF2B5EF4-FFF2-40B4-BE49-F238E27FC236}">
                <a16:creationId xmlns:a16="http://schemas.microsoft.com/office/drawing/2014/main" id="{432AA218-CCF7-46CC-A991-63CF01C5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30" y="2296941"/>
            <a:ext cx="62020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9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56C7-2286-4A22-BADE-D76FE88C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Make out/ look into/ stick to/ take in/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let out/ believe 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9F581-E067-41BC-9726-494B8645CA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/>
                </a:solidFill>
              </a:rPr>
              <a:t>Manage to do something.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Make a certain sound.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</a:rPr>
              <a:t>Examine facts and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Only talk about one subject.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Trick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Be sure that something exists.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 descr="Believe in Yourself - Keystone Mortgage">
            <a:extLst>
              <a:ext uri="{FF2B5EF4-FFF2-40B4-BE49-F238E27FC236}">
                <a16:creationId xmlns:a16="http://schemas.microsoft.com/office/drawing/2014/main" id="{A1510363-5F17-4D30-88C2-3F09AE54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48" y="1834459"/>
            <a:ext cx="5547269" cy="465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2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CB4731-852E-411D-840E-D526B27E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865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believe in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Be sure that something exists.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GB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Believe in yourself when no one else does.</a:t>
            </a:r>
          </a:p>
        </p:txBody>
      </p:sp>
      <p:pic>
        <p:nvPicPr>
          <p:cNvPr id="6" name="Picture 2" descr="Believe in Yourself - Keystone Mortgage">
            <a:extLst>
              <a:ext uri="{FF2B5EF4-FFF2-40B4-BE49-F238E27FC236}">
                <a16:creationId xmlns:a16="http://schemas.microsoft.com/office/drawing/2014/main" id="{1F27EAC4-6BC0-4F6C-8C41-39FABEC5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65" y="2570923"/>
            <a:ext cx="5547269" cy="41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4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31251-74B8-46F2-8A30-23B0229F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Make out/ </a:t>
            </a:r>
            <a:r>
              <a:rPr lang="en-US" b="1" dirty="0">
                <a:solidFill>
                  <a:srgbClr val="FF0000"/>
                </a:solidFill>
              </a:rPr>
              <a:t>look into</a:t>
            </a:r>
            <a:r>
              <a:rPr lang="en-US" b="1" dirty="0">
                <a:solidFill>
                  <a:srgbClr val="7030A0"/>
                </a:solidFill>
              </a:rPr>
              <a:t>/ </a:t>
            </a:r>
            <a:r>
              <a:rPr lang="en-US" b="1" dirty="0">
                <a:solidFill>
                  <a:srgbClr val="00B050"/>
                </a:solidFill>
              </a:rPr>
              <a:t>stick to</a:t>
            </a:r>
            <a:r>
              <a:rPr lang="en-US" b="1" dirty="0">
                <a:solidFill>
                  <a:srgbClr val="7030A0"/>
                </a:solidFill>
              </a:rPr>
              <a:t>/ </a:t>
            </a:r>
            <a:r>
              <a:rPr lang="en-US" b="1" dirty="0">
                <a:solidFill>
                  <a:srgbClr val="C00000"/>
                </a:solidFill>
              </a:rPr>
              <a:t>take in</a:t>
            </a:r>
            <a:r>
              <a:rPr lang="en-US" b="1" dirty="0">
                <a:solidFill>
                  <a:srgbClr val="7030A0"/>
                </a:solidFill>
              </a:rPr>
              <a:t>/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 out/ </a:t>
            </a:r>
            <a:r>
              <a:rPr lang="en-US" b="1" dirty="0">
                <a:solidFill>
                  <a:srgbClr val="FFC000"/>
                </a:solidFill>
              </a:rPr>
              <a:t>believe in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2" descr="Image result for phrasal verbs clipart">
            <a:extLst>
              <a:ext uri="{FF2B5EF4-FFF2-40B4-BE49-F238E27FC236}">
                <a16:creationId xmlns:a16="http://schemas.microsoft.com/office/drawing/2014/main" id="{1A62B506-5B6E-4724-9933-35847917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864" y="1690688"/>
            <a:ext cx="7546450" cy="514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94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E85D9E-0E7D-45CF-9CE3-B6501B2E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Make out/ look into/ stick to/ take in/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let out/ believe in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E59406-2D69-48BB-88D9-6EF33BD231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/>
                </a:solidFill>
              </a:rPr>
              <a:t>Manage to do something.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Make a certain sound.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</a:rPr>
              <a:t>Examine facts and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Only talk about one subject.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Trick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Be sure that something exists.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Download free photo of Magnifying glass,facts,examine,investigation,backgrounds  - from needpix.com">
            <a:extLst>
              <a:ext uri="{FF2B5EF4-FFF2-40B4-BE49-F238E27FC236}">
                <a16:creationId xmlns:a16="http://schemas.microsoft.com/office/drawing/2014/main" id="{D3B93752-7268-431F-AA2C-7F499950B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87" y="2345635"/>
            <a:ext cx="5465725" cy="35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3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688689-9F4E-4407-97DD-86E9A715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03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look into</a:t>
            </a:r>
            <a:br>
              <a:rPr lang="en-US" b="1" dirty="0">
                <a:solidFill>
                  <a:srgbClr val="7030A0"/>
                </a:solidFill>
              </a:rPr>
            </a:b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Examine facts and information.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college principal promised to look into the matter.</a:t>
            </a:r>
          </a:p>
        </p:txBody>
      </p:sp>
      <p:pic>
        <p:nvPicPr>
          <p:cNvPr id="6" name="Picture 2" descr="Download free photo of Magnifying glass,facts,examine,investigation,backgrounds  - from needpix.com">
            <a:extLst>
              <a:ext uri="{FF2B5EF4-FFF2-40B4-BE49-F238E27FC236}">
                <a16:creationId xmlns:a16="http://schemas.microsoft.com/office/drawing/2014/main" id="{06BE33CC-8AA4-4002-935E-22E5D7AE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44" y="3154017"/>
            <a:ext cx="5465725" cy="31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9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B274-41B8-406A-8AB4-304F7443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Make out/ look into/ stick to/ take in/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let out/ believe 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C1EF-A4ED-4190-841E-93D83F797A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/>
                </a:solidFill>
              </a:rPr>
              <a:t>Manage to do something.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Make a certain sound.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</a:rPr>
              <a:t>Examine facts and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Only talk about one subject.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Trick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Be sure that something exists.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050" name="Picture 2" descr="27 Time Management Tips To Work Less and Play More">
            <a:extLst>
              <a:ext uri="{FF2B5EF4-FFF2-40B4-BE49-F238E27FC236}">
                <a16:creationId xmlns:a16="http://schemas.microsoft.com/office/drawing/2014/main" id="{BBBEF804-86A1-4875-8875-2C966AF50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7997"/>
            <a:ext cx="5796514" cy="46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3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3C95-9401-4AE6-BB1B-4FE76483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1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Make out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Manage </a:t>
            </a:r>
            <a:r>
              <a:rPr lang="en-US" b="1">
                <a:solidFill>
                  <a:schemeClr val="accent4"/>
                </a:solidFill>
              </a:rPr>
              <a:t>to see </a:t>
            </a:r>
            <a:r>
              <a:rPr lang="en-US" b="1" dirty="0">
                <a:solidFill>
                  <a:schemeClr val="accent4"/>
                </a:solidFill>
              </a:rPr>
              <a:t>something.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 I can't make out the number? It's very faint.</a:t>
            </a:r>
          </a:p>
        </p:txBody>
      </p:sp>
      <p:pic>
        <p:nvPicPr>
          <p:cNvPr id="3" name="Picture 2" descr="27 Time Management Tips To Work Less and Play More">
            <a:extLst>
              <a:ext uri="{FF2B5EF4-FFF2-40B4-BE49-F238E27FC236}">
                <a16:creationId xmlns:a16="http://schemas.microsoft.com/office/drawing/2014/main" id="{66FE4D38-213F-4DED-AB1C-8153D6DE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6" y="1826281"/>
            <a:ext cx="5796514" cy="46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6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76D6-05B2-41FE-8E4F-ED1C4584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Make out/ look into/ stick to/ take in/ Let out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/ believe 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EBC58-5625-4F7C-97D3-42F0A49437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/>
                </a:solidFill>
              </a:rPr>
              <a:t>Manage to do something.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Make a certain sound.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</a:rPr>
              <a:t>Examine facts and information.</a:t>
            </a: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Only talk about one subject.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Trick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Be sure that something exists.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How We Make Sounds | Where Is Your Larynx | DK Find Out">
            <a:extLst>
              <a:ext uri="{FF2B5EF4-FFF2-40B4-BE49-F238E27FC236}">
                <a16:creationId xmlns:a16="http://schemas.microsoft.com/office/drawing/2014/main" id="{5641ED54-0369-45E5-9A67-0117DBD7F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739664"/>
            <a:ext cx="4800601" cy="49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4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35EF0E-7D6D-4212-B259-7474759B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3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let out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Make a certain sound.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The lion let out a great roar.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6" name="Picture 2" descr="How We Make Sounds | Where Is Your Larynx | DK Find Out">
            <a:extLst>
              <a:ext uri="{FF2B5EF4-FFF2-40B4-BE49-F238E27FC236}">
                <a16:creationId xmlns:a16="http://schemas.microsoft.com/office/drawing/2014/main" id="{09643CEA-BE63-4F3C-A021-09AD3F77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9" y="2286651"/>
            <a:ext cx="4109831" cy="420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1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D550-F930-42A2-90CA-42F69FF8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Make out/ look into/ stick to/ take in/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let out/ believe 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4412-D9CA-48AF-B033-5096AE4D9E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/>
                </a:solidFill>
              </a:rPr>
              <a:t>Manage to do something.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Make a certain sound.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</a:rPr>
              <a:t>Examine facts and information.</a:t>
            </a: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Only talk about one subject.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Trick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Be sure that something exists.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C0A4A9D9-2D51-404D-8A32-11EE5B7EC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825625"/>
            <a:ext cx="5619183" cy="41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8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426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Make out/ look into/ stick to/ take in/  let out/ believe in</vt:lpstr>
      <vt:lpstr>Make out/ look into/ stick to/ take in/  let out/ believe in</vt:lpstr>
      <vt:lpstr>look into  Examine facts and information. The college principal promised to look into the matter.</vt:lpstr>
      <vt:lpstr>Make out/ look into/ stick to/ take in/  let out/ believe in</vt:lpstr>
      <vt:lpstr>Make out Manage to see something.  I can't make out the number? It's very faint.</vt:lpstr>
      <vt:lpstr>Make out/ look into/ stick to/ take in/ Let out / believe in</vt:lpstr>
      <vt:lpstr>let out Make a certain sound. The lion let out a great roar. </vt:lpstr>
      <vt:lpstr>Make out/ look into/ stick to/ take in/  let out/ believe in</vt:lpstr>
      <vt:lpstr>take in Trick The salesman finds it easy to take in old ladies. </vt:lpstr>
      <vt:lpstr>Make out/ look into/ stick to/ take in/  let out/ believe in</vt:lpstr>
      <vt:lpstr>stick to Only talk about one subject.   We must stick to our story about the accident.</vt:lpstr>
      <vt:lpstr>Make out/ look into/ stick to/ take in/  let out/ believe in</vt:lpstr>
      <vt:lpstr>believe in Be sure that something exists.  Believe in yourself when no one else does.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Lubna Mreish</dc:creator>
  <cp:lastModifiedBy>L.Mriesh</cp:lastModifiedBy>
  <cp:revision>28</cp:revision>
  <dcterms:created xsi:type="dcterms:W3CDTF">2019-06-16T13:44:23Z</dcterms:created>
  <dcterms:modified xsi:type="dcterms:W3CDTF">2020-10-26T04:33:02Z</dcterms:modified>
</cp:coreProperties>
</file>