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70" r:id="rId4"/>
    <p:sldId id="257" r:id="rId5"/>
    <p:sldId id="264" r:id="rId6"/>
    <p:sldId id="258" r:id="rId7"/>
    <p:sldId id="265" r:id="rId8"/>
    <p:sldId id="259" r:id="rId9"/>
    <p:sldId id="266" r:id="rId10"/>
    <p:sldId id="260" r:id="rId11"/>
    <p:sldId id="267" r:id="rId12"/>
    <p:sldId id="261" r:id="rId13"/>
    <p:sldId id="268" r:id="rId14"/>
    <p:sldId id="262" r:id="rId15"/>
    <p:sldId id="26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A8D9C-2BF1-46E0-AFB0-E0FD3F5CF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7383F-2DFC-48AB-9FAC-1A9A142CF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DBFB2-CB8D-4B56-B33D-A5DF192E8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2F95A-47FC-428F-B663-0891E812E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BB01-9477-4A7A-821B-EBD14FCA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7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2EE22-8B14-4990-ABCB-CB3F3E251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32C57E-B8CA-4523-B0BA-96758A3D4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128B-3AFD-4BAA-B3B0-3B198F202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4A902-3BF6-4047-83EB-288BB34F7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5E2AF-A76A-4C29-A109-39D7EE035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97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500C0C-334D-48F7-957E-6E62FDCF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4AA65-1825-4791-A1EE-94DF73624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87CFE-601B-4C5B-93DF-A9AB4B4F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0A176-F19A-4112-A22F-3B780557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64F71-F144-403B-BA77-48810A42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22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B225E-56EA-4E90-9E5D-5DB44788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A943-50D9-4C5A-A728-84C51DB8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DE36E-8312-4E45-8872-0CB3CD34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8961D-FA8F-48CF-AD50-D0F9A6B4D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34ABB-7B98-4D4F-BBE1-56CE3DFC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89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6B37C-BDC8-4BB6-AF51-971A3B49D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16E770-A4D9-459F-B087-736591ED0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72E8D-DEF2-4631-B297-F46E811E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58ED7-6F9F-4C04-953C-4D4301B5A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D36AE-4815-48F9-8C9C-F15289DC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60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ADE92-D48D-46E0-820C-0F71C3D36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E0962-E6C0-4483-B7C2-0C5D32E9E2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7F595-9277-4A99-AE52-CF6957906A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B2565-5D3D-4DFB-B600-D391A708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6263F-DA4E-44AC-9E03-0FD0E606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D1E140-6118-4864-9CC9-B9210C41E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4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B18B-4E06-4B5E-A91F-1364E4BD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E913-AC37-49F2-A716-53000C72F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1809D-6921-4AB8-83D5-ACF1171FF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90EEC9-4DCF-499D-B2EC-3A5A00B97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5BB659-DB70-4316-BB00-4CD04AE9B3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06B929-3EF8-49F0-A783-33B1F639E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1EB737-4B9D-4F52-B887-8CA6A5A8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D80C5D-0554-4EEB-B68F-5E2E3689C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2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43719-1635-41A1-B774-AE2842978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8D2037-50EC-408F-BCEE-70002536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48FE3-43EA-41E4-82C5-6617CE4DA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1E3CD-E4E5-4067-BDA8-9C271763C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43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0D202-45F0-404D-A7FF-855B458EC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A692F0-111A-487B-90D6-1A36546B9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B9A785-BE87-4D16-BBC3-6C2B24BE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7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2BD6F-12BA-4E1E-8CD5-47E9DE4FA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0F6F1-7998-4B38-B6FB-E3669175C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36AB1-E74E-48E8-9A0D-247E17D89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AD0E7-5829-409D-BCD5-861F9D78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3F345-D5BC-4A35-BEBB-612429E67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76831-947B-4AFA-A92A-D8367C2BC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49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6465C-7B5C-4FB4-84C1-EC9FE3DC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1DACF7-8A96-4D89-B050-273A04A449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8D334-7B55-4616-9984-9CC3CB68C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A94E9-DFD4-443D-BE4D-94829652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2C021-9EC8-42C7-9142-7A8C3F74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85185-28EF-487D-8C58-ABEA7F70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22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27ACAB-8CA0-4ED9-80EE-9478C578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DD8F6-676B-4D48-A507-C4481C8A2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1B468-32F7-4B3A-B3A9-76BF27146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4EA99-DFC6-4EE2-BB43-77626D0D9979}" type="datetimeFigureOut">
              <a:rPr lang="en-GB" smtClean="0"/>
              <a:pPr/>
              <a:t>17/10/2020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9ADE4-44E7-4D03-8857-563F94667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86EF0-45AF-4E60-970B-0DFEEDC97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56D0-2CE6-4638-BB10-A548100DEB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63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F3B5D1-0D4C-4089-B74F-24A575FBB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Vocabulary / ex. A page 20</a:t>
            </a:r>
            <a:endParaRPr lang="en-GB" sz="6000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Image result for vocabulary clipart">
            <a:extLst>
              <a:ext uri="{FF2B5EF4-FFF2-40B4-BE49-F238E27FC236}">
                <a16:creationId xmlns:a16="http://schemas.microsoft.com/office/drawing/2014/main" id="{A81A1E67-2387-44C0-91DD-A1D80F9FFD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713" y="1588009"/>
            <a:ext cx="7741444" cy="478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6765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4B5DB-79E4-4294-8D48-F46703E8E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Image result for illusion">
            <a:extLst>
              <a:ext uri="{FF2B5EF4-FFF2-40B4-BE49-F238E27FC236}">
                <a16:creationId xmlns:a16="http://schemas.microsoft.com/office/drawing/2014/main" id="{599788F9-ADFE-405F-9C54-15B4D7F01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63775"/>
            <a:ext cx="97536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901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5A7B9-B8AB-45A4-ACB4-95860F127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473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Illusion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He could no longer distinguish between </a:t>
            </a:r>
            <a:r>
              <a:rPr lang="en-US" b="1" dirty="0">
                <a:solidFill>
                  <a:srgbClr val="FF0000"/>
                </a:solidFill>
              </a:rPr>
              <a:t>illusion</a:t>
            </a:r>
            <a:r>
              <a:rPr lang="en-US" dirty="0">
                <a:solidFill>
                  <a:srgbClr val="FF0000"/>
                </a:solidFill>
              </a:rPr>
              <a:t> and reality</a:t>
            </a:r>
          </a:p>
        </p:txBody>
      </p:sp>
      <p:pic>
        <p:nvPicPr>
          <p:cNvPr id="3" name="Picture 2" descr="Image result for illusion">
            <a:extLst>
              <a:ext uri="{FF2B5EF4-FFF2-40B4-BE49-F238E27FC236}">
                <a16:creationId xmlns:a16="http://schemas.microsoft.com/office/drawing/2014/main" id="{A2F59869-483F-4FF8-8844-00EF7FD61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63775"/>
            <a:ext cx="975360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77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CD39B-9C63-4EA1-A151-DD2C5A5AE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C00000"/>
              </a:solidFill>
            </a:endParaRPr>
          </a:p>
        </p:txBody>
      </p:sp>
      <p:pic>
        <p:nvPicPr>
          <p:cNvPr id="6146" name="Picture 2" descr="Image result for news story">
            <a:extLst>
              <a:ext uri="{FF2B5EF4-FFF2-40B4-BE49-F238E27FC236}">
                <a16:creationId xmlns:a16="http://schemas.microsoft.com/office/drawing/2014/main" id="{9E282C6C-A9D2-4B80-B3FB-8C9BF6076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59" y="1856057"/>
            <a:ext cx="8478129" cy="449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479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62DDF-350C-490D-A601-20C594A9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Report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The </a:t>
            </a:r>
            <a:r>
              <a:rPr lang="en-US" b="1" dirty="0">
                <a:solidFill>
                  <a:srgbClr val="FF0000"/>
                </a:solidFill>
              </a:rPr>
              <a:t>report</a:t>
            </a:r>
            <a:r>
              <a:rPr lang="en-US" dirty="0">
                <a:solidFill>
                  <a:srgbClr val="FF0000"/>
                </a:solidFill>
              </a:rPr>
              <a:t> ended on a positive note.</a:t>
            </a:r>
          </a:p>
        </p:txBody>
      </p:sp>
      <p:pic>
        <p:nvPicPr>
          <p:cNvPr id="3" name="Picture 2" descr="Image result for news story">
            <a:extLst>
              <a:ext uri="{FF2B5EF4-FFF2-40B4-BE49-F238E27FC236}">
                <a16:creationId xmlns:a16="http://schemas.microsoft.com/office/drawing/2014/main" id="{2134D454-E8DD-413D-B6DB-5C43C8FC3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59" y="1856057"/>
            <a:ext cx="8478129" cy="449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08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F8556-DD96-425C-B366-0241C5013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7170" name="Picture 2" descr="Related image">
            <a:extLst>
              <a:ext uri="{FF2B5EF4-FFF2-40B4-BE49-F238E27FC236}">
                <a16:creationId xmlns:a16="http://schemas.microsoft.com/office/drawing/2014/main" id="{BF04BDF4-BFB7-4BFE-A312-B9CA47AB70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095500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00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93E40-009D-4300-A9F5-4965984C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Phenomenon</a:t>
            </a:r>
            <a:br>
              <a:rPr lang="en-US" b="1" dirty="0"/>
            </a:br>
            <a:r>
              <a:rPr lang="en-US" dirty="0">
                <a:solidFill>
                  <a:srgbClr val="FF0000"/>
                </a:solidFill>
              </a:rPr>
              <a:t>Gravity is a natural </a:t>
            </a:r>
            <a:r>
              <a:rPr lang="en-US" b="1" dirty="0">
                <a:solidFill>
                  <a:srgbClr val="FF0000"/>
                </a:solidFill>
              </a:rPr>
              <a:t>phenomenon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" name="Picture 2" descr="Related image">
            <a:extLst>
              <a:ext uri="{FF2B5EF4-FFF2-40B4-BE49-F238E27FC236}">
                <a16:creationId xmlns:a16="http://schemas.microsoft.com/office/drawing/2014/main" id="{21E5687B-E378-4C5C-B9D0-993AF3AAD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25" y="2095500"/>
            <a:ext cx="71437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194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8D08C-2EF7-4A37-8FD5-26DF0AB1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Incident/ phenomenon/ hoax/ illusion/ report/ tomb/ detective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Task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Write a short story using  the above words in it.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Free PNG Story Writing Clip Art Download - PinClipart">
            <a:extLst>
              <a:ext uri="{FF2B5EF4-FFF2-40B4-BE49-F238E27FC236}">
                <a16:creationId xmlns:a16="http://schemas.microsoft.com/office/drawing/2014/main" id="{12FBEE73-AF5D-444B-828A-653AD553B3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843" y="3140765"/>
            <a:ext cx="4889111" cy="336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161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06A0D6-641F-4596-ABFC-008A290E7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Image result for incident">
            <a:extLst>
              <a:ext uri="{FF2B5EF4-FFF2-40B4-BE49-F238E27FC236}">
                <a16:creationId xmlns:a16="http://schemas.microsoft.com/office/drawing/2014/main" id="{B95DFF20-FF05-4EC8-BD29-926655937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386" y="1985155"/>
            <a:ext cx="9043228" cy="461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70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59999-1C10-4858-ACC1-89E882A65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Incident</a:t>
            </a:r>
            <a:br>
              <a:rPr lang="en-US" b="1" dirty="0"/>
            </a:br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The </a:t>
            </a:r>
            <a:r>
              <a:rPr lang="en-US" b="1" dirty="0">
                <a:solidFill>
                  <a:srgbClr val="FF0000"/>
                </a:solidFill>
              </a:rPr>
              <a:t>incident</a:t>
            </a:r>
            <a:r>
              <a:rPr lang="en-US" dirty="0">
                <a:solidFill>
                  <a:srgbClr val="FF0000"/>
                </a:solidFill>
              </a:rPr>
              <a:t> caused discussion among the public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Image result for incident">
            <a:extLst>
              <a:ext uri="{FF2B5EF4-FFF2-40B4-BE49-F238E27FC236}">
                <a16:creationId xmlns:a16="http://schemas.microsoft.com/office/drawing/2014/main" id="{E474C1B2-0E49-4E17-9E57-A981E69C3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386" y="1985155"/>
            <a:ext cx="9043228" cy="4613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70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4F10-0221-4296-85C8-6156C5C3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Image result for trick">
            <a:extLst>
              <a:ext uri="{FF2B5EF4-FFF2-40B4-BE49-F238E27FC236}">
                <a16:creationId xmlns:a16="http://schemas.microsoft.com/office/drawing/2014/main" id="{4BDF8AC9-526E-45A6-8402-0B05BFE0A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736" y="1859870"/>
            <a:ext cx="8161235" cy="463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93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66C44-32CE-4F89-91DB-1874CF8A6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Hoax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The emergency call turned out to be a </a:t>
            </a:r>
            <a:r>
              <a:rPr lang="en-US" b="1" dirty="0">
                <a:solidFill>
                  <a:srgbClr val="FF0000"/>
                </a:solidFill>
              </a:rPr>
              <a:t>hoax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3" name="Picture 2" descr="Image result for trick">
            <a:extLst>
              <a:ext uri="{FF2B5EF4-FFF2-40B4-BE49-F238E27FC236}">
                <a16:creationId xmlns:a16="http://schemas.microsoft.com/office/drawing/2014/main" id="{1E9DBCA6-54CE-46EF-B714-0ECA18617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736" y="1859870"/>
            <a:ext cx="8161235" cy="463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580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A06EF-5992-4912-BBE8-1D638FF22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Incident/ phenomenon/ hoax/ illusion/ report/ tomb/ detective</a:t>
            </a:r>
            <a:endParaRPr lang="en-GB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Related image">
            <a:extLst>
              <a:ext uri="{FF2B5EF4-FFF2-40B4-BE49-F238E27FC236}">
                <a16:creationId xmlns:a16="http://schemas.microsoft.com/office/drawing/2014/main" id="{D3945ED7-8B46-4F6D-AA1E-88580B180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252" y="1823108"/>
            <a:ext cx="8257736" cy="466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254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D6C17-A2E7-4AA5-B5CF-4A8C4E41D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5522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Detective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The </a:t>
            </a:r>
            <a:r>
              <a:rPr lang="en-US" b="1" dirty="0">
                <a:solidFill>
                  <a:srgbClr val="FF0000"/>
                </a:solidFill>
              </a:rPr>
              <a:t>detective</a:t>
            </a:r>
            <a:r>
              <a:rPr lang="en-US" dirty="0">
                <a:solidFill>
                  <a:srgbClr val="FF0000"/>
                </a:solidFill>
              </a:rPr>
              <a:t> examined the window frame for fingerprints</a:t>
            </a:r>
          </a:p>
        </p:txBody>
      </p:sp>
      <p:pic>
        <p:nvPicPr>
          <p:cNvPr id="3" name="Picture 2" descr="Related image">
            <a:extLst>
              <a:ext uri="{FF2B5EF4-FFF2-40B4-BE49-F238E27FC236}">
                <a16:creationId xmlns:a16="http://schemas.microsoft.com/office/drawing/2014/main" id="{1C5BE537-3F6D-466F-AAC7-074684DFC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1939" y="2188233"/>
            <a:ext cx="8257736" cy="466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61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7FDE6-D37C-411E-B738-31D193D0D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Incident/ phenomenon/ hoax/ illusion/ report/ tomb/ detective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8" name="Picture 2" descr="Image result for tomb">
            <a:extLst>
              <a:ext uri="{FF2B5EF4-FFF2-40B4-BE49-F238E27FC236}">
                <a16:creationId xmlns:a16="http://schemas.microsoft.com/office/drawing/2014/main" id="{D61514BA-322E-45B2-83EB-33865C2C6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178" y="1951136"/>
            <a:ext cx="8452388" cy="454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10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F584-0A75-47FB-948F-A449E53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Tomb</a:t>
            </a:r>
            <a:br>
              <a:rPr lang="en-US" dirty="0"/>
            </a:br>
            <a:r>
              <a:rPr lang="en-US" dirty="0"/>
              <a:t> </a:t>
            </a:r>
            <a:r>
              <a:rPr lang="en-US" dirty="0">
                <a:solidFill>
                  <a:srgbClr val="FF0000"/>
                </a:solidFill>
              </a:rPr>
              <a:t>Tourists queue in thousands to see the </a:t>
            </a:r>
            <a:r>
              <a:rPr lang="en-US" b="1" dirty="0">
                <a:solidFill>
                  <a:srgbClr val="FF0000"/>
                </a:solidFill>
              </a:rPr>
              <a:t>tomb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" name="Picture 2" descr="Image result for tomb">
            <a:extLst>
              <a:ext uri="{FF2B5EF4-FFF2-40B4-BE49-F238E27FC236}">
                <a16:creationId xmlns:a16="http://schemas.microsoft.com/office/drawing/2014/main" id="{63C661D8-0DF2-4C4A-AAB1-94401541B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178" y="1951136"/>
            <a:ext cx="8452388" cy="4541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69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209</Words>
  <Application>Microsoft Office PowerPoint</Application>
  <PresentationFormat>Widescreen</PresentationFormat>
  <Paragraphs>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Vocabulary / ex. A page 20</vt:lpstr>
      <vt:lpstr>Incident/ phenomenon/ hoax/ illusion/ report/ tomb/ detective</vt:lpstr>
      <vt:lpstr>Incident  The incident caused discussion among the public</vt:lpstr>
      <vt:lpstr>Incident/ phenomenon/ hoax/ illusion/ report/ tomb/ detective</vt:lpstr>
      <vt:lpstr>Hoax The emergency call turned out to be a hoax.</vt:lpstr>
      <vt:lpstr>Incident/ phenomenon/ hoax/ illusion/ report/ tomb/ detective</vt:lpstr>
      <vt:lpstr>Detective The detective examined the window frame for fingerprints</vt:lpstr>
      <vt:lpstr>Incident/ phenomenon/ hoax/ illusion/ report/ tomb/ detective</vt:lpstr>
      <vt:lpstr>Tomb  Tourists queue in thousands to see the tomb</vt:lpstr>
      <vt:lpstr>Incident/ phenomenon/ hoax/ illusion/ report/ tomb/ detective</vt:lpstr>
      <vt:lpstr>Illusion He could no longer distinguish between illusion and reality</vt:lpstr>
      <vt:lpstr>Incident/ phenomenon/ hoax/ illusion/ report/ tomb/ detective</vt:lpstr>
      <vt:lpstr>Report The report ended on a positive note.</vt:lpstr>
      <vt:lpstr>Incident/ phenomenon/ hoax/ illusion/ report/ tomb/ detective</vt:lpstr>
      <vt:lpstr>Phenomenon Gravity is a natural phenomenon.</vt:lpstr>
      <vt:lpstr>Incident/ phenomenon/ hoax/ illusion/ report/ tomb/ detective Task  Write a short story using  the above words in it.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Incident/ phenomenon/ hoax/ illusion/ report/ tomb/ detective</dc:title>
  <dc:creator>Lubna Mreish</dc:creator>
  <cp:lastModifiedBy>L.Mriesh</cp:lastModifiedBy>
  <cp:revision>15</cp:revision>
  <dcterms:created xsi:type="dcterms:W3CDTF">2019-06-09T11:22:48Z</dcterms:created>
  <dcterms:modified xsi:type="dcterms:W3CDTF">2020-10-17T10:12:04Z</dcterms:modified>
</cp:coreProperties>
</file>