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C6661-DC89-49BD-B912-E24859558CB6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3AE15-F26E-4898-8B2B-E7DD78C2B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28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C6661-DC89-49BD-B912-E24859558CB6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3AE15-F26E-4898-8B2B-E7DD78C2B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98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C6661-DC89-49BD-B912-E24859558CB6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3AE15-F26E-4898-8B2B-E7DD78C2B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070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C6661-DC89-49BD-B912-E24859558CB6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3AE15-F26E-4898-8B2B-E7DD78C2B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60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C6661-DC89-49BD-B912-E24859558CB6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3AE15-F26E-4898-8B2B-E7DD78C2B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291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C6661-DC89-49BD-B912-E24859558CB6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3AE15-F26E-4898-8B2B-E7DD78C2B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809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C6661-DC89-49BD-B912-E24859558CB6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3AE15-F26E-4898-8B2B-E7DD78C2B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004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C6661-DC89-49BD-B912-E24859558CB6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3AE15-F26E-4898-8B2B-E7DD78C2B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123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C6661-DC89-49BD-B912-E24859558CB6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3AE15-F26E-4898-8B2B-E7DD78C2B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83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C6661-DC89-49BD-B912-E24859558CB6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3AE15-F26E-4898-8B2B-E7DD78C2B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90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C6661-DC89-49BD-B912-E24859558CB6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3AE15-F26E-4898-8B2B-E7DD78C2B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134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C6661-DC89-49BD-B912-E24859558CB6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3AE15-F26E-4898-8B2B-E7DD78C2B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460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 smtClean="0"/>
              <a:t>حل الاسئلة +شرح التمارين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JO" dirty="0" smtClean="0"/>
              <a:t>الخاصة باسماء الاستفهام </a:t>
            </a:r>
          </a:p>
          <a:p>
            <a:r>
              <a:rPr lang="en-US" sz="6000" u="sng" dirty="0" smtClean="0">
                <a:solidFill>
                  <a:srgbClr val="FF0000"/>
                </a:solidFill>
              </a:rPr>
              <a:t>Les Mots interrogative </a:t>
            </a:r>
            <a:endParaRPr lang="en-US" sz="60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977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تمرين 7 ص 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JO" dirty="0" smtClean="0"/>
              <a:t>المطلوب </a:t>
            </a:r>
            <a:r>
              <a:rPr lang="ar-JO" b="1" u="sng" dirty="0" smtClean="0">
                <a:solidFill>
                  <a:srgbClr val="FF0000"/>
                </a:solidFill>
              </a:rPr>
              <a:t>كتابة السؤال </a:t>
            </a:r>
          </a:p>
          <a:p>
            <a:r>
              <a:rPr lang="ar-JO" dirty="0" smtClean="0"/>
              <a:t>الاجابة عن </a:t>
            </a:r>
            <a:r>
              <a:rPr lang="ar-JO" dirty="0" smtClean="0">
                <a:solidFill>
                  <a:srgbClr val="FF0000"/>
                </a:solidFill>
              </a:rPr>
              <a:t>العمر</a:t>
            </a:r>
            <a:r>
              <a:rPr lang="ar-JO" dirty="0" smtClean="0"/>
              <a:t> </a:t>
            </a:r>
            <a:endParaRPr lang="en-US" dirty="0"/>
          </a:p>
          <a:p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Age )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ar-JO" dirty="0" smtClean="0"/>
              <a:t>نستعمل </a:t>
            </a:r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Q</a:t>
            </a:r>
            <a:r>
              <a:rPr lang="en-US" b="1" dirty="0" err="1" smtClean="0">
                <a:solidFill>
                  <a:srgbClr val="FF0000"/>
                </a:solidFill>
              </a:rPr>
              <a:t>uel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00B0F0"/>
                </a:solidFill>
              </a:rPr>
              <a:t>/ </a:t>
            </a:r>
            <a:r>
              <a:rPr lang="en-US" b="1" dirty="0" err="1" smtClean="0">
                <a:solidFill>
                  <a:srgbClr val="00B0F0"/>
                </a:solidFill>
              </a:rPr>
              <a:t>Quel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elle</a:t>
            </a:r>
            <a:r>
              <a:rPr lang="en-US" b="1" dirty="0" smtClean="0">
                <a:solidFill>
                  <a:srgbClr val="FF0000"/>
                </a:solidFill>
              </a:rPr>
              <a:t> a ? – Elle a </a:t>
            </a:r>
            <a:r>
              <a:rPr lang="en-US" b="1" dirty="0" smtClean="0">
                <a:solidFill>
                  <a:srgbClr val="00B0F0"/>
                </a:solidFill>
              </a:rPr>
              <a:t>seize </a:t>
            </a:r>
            <a:r>
              <a:rPr lang="en-US" b="1" dirty="0" err="1" smtClean="0">
                <a:solidFill>
                  <a:srgbClr val="00B0F0"/>
                </a:solidFill>
              </a:rPr>
              <a:t>ans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00B0F0"/>
                </a:solidFill>
              </a:rPr>
              <a:t>/ </a:t>
            </a:r>
            <a:r>
              <a:rPr lang="en-US" b="1" dirty="0" err="1" smtClean="0">
                <a:solidFill>
                  <a:srgbClr val="00B0F0"/>
                </a:solidFill>
              </a:rPr>
              <a:t>Quel</a:t>
            </a:r>
            <a:r>
              <a:rPr lang="en-US" b="1" dirty="0" smtClean="0">
                <a:solidFill>
                  <a:srgbClr val="00B0F0"/>
                </a:solidFill>
              </a:rPr>
              <a:t> age </a:t>
            </a:r>
            <a:r>
              <a:rPr lang="en-US" b="1" dirty="0" err="1" smtClean="0">
                <a:solidFill>
                  <a:srgbClr val="FF0000"/>
                </a:solidFill>
              </a:rPr>
              <a:t>tu</a:t>
            </a:r>
            <a:r>
              <a:rPr lang="en-US" b="1" dirty="0" smtClean="0">
                <a:solidFill>
                  <a:srgbClr val="FF0000"/>
                </a:solidFill>
              </a:rPr>
              <a:t> as  ?  </a:t>
            </a:r>
            <a:r>
              <a:rPr lang="en-US" b="1" dirty="0" err="1" smtClean="0">
                <a:solidFill>
                  <a:srgbClr val="FF0000"/>
                </a:solidFill>
              </a:rPr>
              <a:t>J’ai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douze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ans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3/ </a:t>
            </a:r>
            <a:r>
              <a:rPr lang="en-US" b="1" dirty="0" err="1" smtClean="0">
                <a:solidFill>
                  <a:srgbClr val="00B0F0"/>
                </a:solidFill>
              </a:rPr>
              <a:t>Quel</a:t>
            </a:r>
            <a:r>
              <a:rPr lang="en-US" b="1" dirty="0" smtClean="0">
                <a:solidFill>
                  <a:srgbClr val="00B0F0"/>
                </a:solidFill>
              </a:rPr>
              <a:t> age </a:t>
            </a:r>
            <a:r>
              <a:rPr lang="en-US" b="1" dirty="0" err="1" smtClean="0">
                <a:solidFill>
                  <a:srgbClr val="FF0000"/>
                </a:solidFill>
              </a:rPr>
              <a:t>il</a:t>
            </a:r>
            <a:r>
              <a:rPr lang="en-US" b="1" dirty="0" smtClean="0">
                <a:solidFill>
                  <a:srgbClr val="FF0000"/>
                </a:solidFill>
              </a:rPr>
              <a:t> a  </a:t>
            </a:r>
            <a:r>
              <a:rPr lang="en-US" b="1" dirty="0" smtClean="0">
                <a:solidFill>
                  <a:srgbClr val="00B0F0"/>
                </a:solidFill>
              </a:rPr>
              <a:t>dix- sept </a:t>
            </a:r>
            <a:r>
              <a:rPr lang="en-US" b="1" dirty="0" err="1" smtClean="0">
                <a:solidFill>
                  <a:srgbClr val="00B0F0"/>
                </a:solidFill>
              </a:rPr>
              <a:t>ans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</a:p>
          <a:p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667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تمرين 8 ص 10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المطلوب كتابة السؤال / اداة الاستفهام هنا عن الافعال </a:t>
            </a:r>
          </a:p>
          <a:p>
            <a:r>
              <a:rPr lang="en-US" b="1" u="sng" dirty="0" err="1" smtClean="0">
                <a:solidFill>
                  <a:srgbClr val="FF0000"/>
                </a:solidFill>
              </a:rPr>
              <a:t>Qu’est</a:t>
            </a:r>
            <a:r>
              <a:rPr lang="en-US" b="1" u="sng" dirty="0" smtClean="0">
                <a:solidFill>
                  <a:srgbClr val="FF0000"/>
                </a:solidFill>
              </a:rPr>
              <a:t> –</a:t>
            </a:r>
            <a:r>
              <a:rPr lang="en-US" b="1" u="sng" dirty="0" err="1" smtClean="0">
                <a:solidFill>
                  <a:srgbClr val="FF0000"/>
                </a:solidFill>
              </a:rPr>
              <a:t>ce</a:t>
            </a:r>
            <a:r>
              <a:rPr lang="en-US" b="1" u="sng" dirty="0" smtClean="0">
                <a:solidFill>
                  <a:srgbClr val="FF0000"/>
                </a:solidFill>
              </a:rPr>
              <a:t> –que </a:t>
            </a:r>
            <a:endParaRPr lang="en-US" b="1" u="sng" dirty="0">
              <a:solidFill>
                <a:srgbClr val="FF0000"/>
              </a:solidFill>
            </a:endParaRPr>
          </a:p>
          <a:p>
            <a:endParaRPr lang="ar-JO" b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1</a:t>
            </a:r>
            <a:r>
              <a:rPr lang="ar-JO" b="1" u="sng" dirty="0" smtClean="0">
                <a:solidFill>
                  <a:srgbClr val="FF0000"/>
                </a:solidFill>
              </a:rPr>
              <a:t>/</a:t>
            </a:r>
            <a:r>
              <a:rPr lang="en-US" b="1" u="sng" dirty="0" err="1" smtClean="0">
                <a:solidFill>
                  <a:srgbClr val="FF0000"/>
                </a:solidFill>
              </a:rPr>
              <a:t>Qu’est</a:t>
            </a:r>
            <a:r>
              <a:rPr lang="en-US" b="1" u="sng" dirty="0" smtClean="0">
                <a:solidFill>
                  <a:srgbClr val="FF0000"/>
                </a:solidFill>
              </a:rPr>
              <a:t>- </a:t>
            </a:r>
            <a:r>
              <a:rPr lang="en-US" b="1" u="sng" dirty="0" err="1" smtClean="0">
                <a:solidFill>
                  <a:srgbClr val="FF0000"/>
                </a:solidFill>
              </a:rPr>
              <a:t>ce</a:t>
            </a:r>
            <a:r>
              <a:rPr lang="en-US" b="1" u="sng" dirty="0" smtClean="0">
                <a:solidFill>
                  <a:srgbClr val="FF0000"/>
                </a:solidFill>
              </a:rPr>
              <a:t> -que </a:t>
            </a:r>
            <a:r>
              <a:rPr lang="en-US" b="1" u="sng" dirty="0" err="1" smtClean="0"/>
              <a:t>tu</a:t>
            </a:r>
            <a:r>
              <a:rPr lang="en-US" b="1" u="sng" dirty="0" smtClean="0">
                <a:solidFill>
                  <a:srgbClr val="0070C0"/>
                </a:solidFill>
              </a:rPr>
              <a:t> (</a:t>
            </a:r>
            <a:r>
              <a:rPr lang="en-US" b="1" u="sng" dirty="0" err="1" smtClean="0">
                <a:solidFill>
                  <a:srgbClr val="0070C0"/>
                </a:solidFill>
              </a:rPr>
              <a:t>fais</a:t>
            </a:r>
            <a:r>
              <a:rPr lang="en-US" b="1" u="sng" dirty="0" smtClean="0">
                <a:solidFill>
                  <a:srgbClr val="0070C0"/>
                </a:solidFill>
              </a:rPr>
              <a:t>) </a:t>
            </a:r>
            <a:r>
              <a:rPr lang="en-US" b="1" u="sng" dirty="0" err="1" smtClean="0"/>
              <a:t>maintenant</a:t>
            </a:r>
            <a:r>
              <a:rPr lang="en-US" b="1" u="sng" dirty="0" smtClean="0"/>
              <a:t>?/ </a:t>
            </a:r>
            <a:r>
              <a:rPr lang="en-US" b="1" u="sng" dirty="0" err="1" smtClean="0"/>
              <a:t>Maintenant</a:t>
            </a:r>
            <a:r>
              <a:rPr lang="en-US" b="1" u="sng" dirty="0" smtClean="0"/>
              <a:t> je </a:t>
            </a:r>
            <a:r>
              <a:rPr lang="en-US" b="1" u="sng" dirty="0" smtClean="0">
                <a:solidFill>
                  <a:srgbClr val="0070C0"/>
                </a:solidFill>
              </a:rPr>
              <a:t>mange</a:t>
            </a:r>
            <a:r>
              <a:rPr lang="ar-JO" b="1" u="sng" dirty="0" smtClean="0">
                <a:solidFill>
                  <a:srgbClr val="0070C0"/>
                </a:solidFill>
              </a:rPr>
              <a:t> فعل </a:t>
            </a:r>
            <a:r>
              <a:rPr lang="en-US" b="1" u="sng" dirty="0" smtClean="0">
                <a:solidFill>
                  <a:srgbClr val="0070C0"/>
                </a:solidFill>
              </a:rPr>
              <a:t> </a:t>
            </a:r>
            <a:endParaRPr lang="ar-JO" b="1" u="sng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ar-JO" b="1" u="sng" dirty="0" smtClean="0">
                <a:solidFill>
                  <a:srgbClr val="FF0000"/>
                </a:solidFill>
              </a:rPr>
              <a:t>2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ar-JO" b="1" u="sng" dirty="0" smtClean="0">
                <a:solidFill>
                  <a:srgbClr val="FF0000"/>
                </a:solidFill>
              </a:rPr>
              <a:t>/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Qu’est</a:t>
            </a:r>
            <a:r>
              <a:rPr lang="en-US" b="1" u="sng" dirty="0" smtClean="0">
                <a:solidFill>
                  <a:srgbClr val="FF0000"/>
                </a:solidFill>
              </a:rPr>
              <a:t> -</a:t>
            </a:r>
            <a:r>
              <a:rPr lang="en-US" b="1" u="sng" dirty="0" err="1" smtClean="0">
                <a:solidFill>
                  <a:srgbClr val="FF0000"/>
                </a:solidFill>
              </a:rPr>
              <a:t>ce</a:t>
            </a:r>
            <a:r>
              <a:rPr lang="en-US" b="1" u="sng" dirty="0" smtClean="0">
                <a:solidFill>
                  <a:srgbClr val="FF0000"/>
                </a:solidFill>
              </a:rPr>
              <a:t> –</a:t>
            </a:r>
            <a:r>
              <a:rPr lang="en-US" b="1" u="sng" dirty="0" err="1" smtClean="0">
                <a:solidFill>
                  <a:srgbClr val="FF0000"/>
                </a:solidFill>
              </a:rPr>
              <a:t>qu</a:t>
            </a:r>
            <a:r>
              <a:rPr lang="en-US" b="1" u="sng" dirty="0" smtClean="0">
                <a:solidFill>
                  <a:srgbClr val="FF0000"/>
                </a:solidFill>
              </a:rPr>
              <a:t>- </a:t>
            </a:r>
            <a:r>
              <a:rPr lang="en-US" b="1" u="sng" dirty="0" err="1" smtClean="0"/>
              <a:t>il</a:t>
            </a:r>
            <a:r>
              <a:rPr lang="en-US" b="1" u="sng" dirty="0" smtClean="0"/>
              <a:t> </a:t>
            </a:r>
            <a:r>
              <a:rPr lang="ar-JO" b="1" u="sng" dirty="0" smtClean="0"/>
              <a:t>)</a:t>
            </a:r>
            <a:r>
              <a:rPr lang="en-US" b="1" u="sng" dirty="0" smtClean="0"/>
              <a:t>fait</a:t>
            </a:r>
            <a:r>
              <a:rPr lang="ar-JO" b="1" u="sng" dirty="0"/>
              <a:t>(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maintenant</a:t>
            </a:r>
            <a:r>
              <a:rPr lang="en-US" b="1" u="sng" dirty="0" smtClean="0"/>
              <a:t>? / </a:t>
            </a:r>
            <a:r>
              <a:rPr lang="en-US" b="1" u="sng" dirty="0" err="1" smtClean="0"/>
              <a:t>maintenat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il</a:t>
            </a:r>
            <a:r>
              <a:rPr lang="en-US" b="1" u="sng" dirty="0" smtClean="0"/>
              <a:t> </a:t>
            </a:r>
            <a:r>
              <a:rPr lang="en-US" b="1" u="sng" dirty="0" err="1" smtClean="0">
                <a:solidFill>
                  <a:srgbClr val="0070C0"/>
                </a:solidFill>
              </a:rPr>
              <a:t>dessine</a:t>
            </a:r>
            <a:r>
              <a:rPr lang="en-US" b="1" u="sng" dirty="0" smtClean="0"/>
              <a:t>  </a:t>
            </a:r>
            <a:r>
              <a:rPr lang="ar-JO" b="1" u="sng" dirty="0" smtClean="0">
                <a:solidFill>
                  <a:srgbClr val="0070C0"/>
                </a:solidFill>
              </a:rPr>
              <a:t>فعل </a:t>
            </a:r>
          </a:p>
          <a:p>
            <a:pPr marL="0" indent="0">
              <a:buNone/>
            </a:pPr>
            <a:r>
              <a:rPr lang="ar-JO" b="1" u="sng" dirty="0" smtClean="0">
                <a:solidFill>
                  <a:srgbClr val="0070C0"/>
                </a:solidFill>
              </a:rPr>
              <a:t>3 </a:t>
            </a:r>
            <a:r>
              <a:rPr lang="en-US" b="1" u="sng" dirty="0" smtClean="0">
                <a:solidFill>
                  <a:srgbClr val="0070C0"/>
                </a:solidFill>
              </a:rPr>
              <a:t> / </a:t>
            </a:r>
            <a:r>
              <a:rPr lang="en-US" b="1" u="sng" dirty="0" err="1" smtClean="0">
                <a:solidFill>
                  <a:srgbClr val="FF0000"/>
                </a:solidFill>
              </a:rPr>
              <a:t>Qu’est</a:t>
            </a:r>
            <a:r>
              <a:rPr lang="en-US" b="1" u="sng" dirty="0" smtClean="0">
                <a:solidFill>
                  <a:srgbClr val="FF0000"/>
                </a:solidFill>
              </a:rPr>
              <a:t> – </a:t>
            </a:r>
            <a:r>
              <a:rPr lang="en-US" b="1" u="sng" dirty="0" err="1" smtClean="0">
                <a:solidFill>
                  <a:srgbClr val="FF0000"/>
                </a:solidFill>
              </a:rPr>
              <a:t>ce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qu’elle</a:t>
            </a:r>
            <a:r>
              <a:rPr lang="en-US" b="1" u="sng" dirty="0" smtClean="0">
                <a:solidFill>
                  <a:srgbClr val="FF0000"/>
                </a:solidFill>
              </a:rPr>
              <a:t>  ( </a:t>
            </a:r>
            <a:r>
              <a:rPr lang="en-US" b="1" u="sng" dirty="0" smtClean="0"/>
              <a:t>fait)</a:t>
            </a:r>
            <a:r>
              <a:rPr lang="en-US" b="1" u="sng" dirty="0" smtClean="0">
                <a:solidFill>
                  <a:srgbClr val="0070C0"/>
                </a:solidFill>
              </a:rPr>
              <a:t> </a:t>
            </a:r>
            <a:r>
              <a:rPr lang="en-US" b="1" u="sng" dirty="0" err="1" smtClean="0"/>
              <a:t>maintenant</a:t>
            </a:r>
            <a:r>
              <a:rPr lang="en-US" b="1" u="sng" dirty="0" smtClean="0">
                <a:solidFill>
                  <a:srgbClr val="0070C0"/>
                </a:solidFill>
              </a:rPr>
              <a:t> </a:t>
            </a:r>
            <a:r>
              <a:rPr lang="en-US" b="1" u="sng" dirty="0" smtClean="0"/>
              <a:t>?/ </a:t>
            </a:r>
            <a:r>
              <a:rPr lang="en-US" b="1" u="sng" dirty="0" err="1" smtClean="0"/>
              <a:t>maintenant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elle</a:t>
            </a:r>
            <a:r>
              <a:rPr lang="en-US" b="1" u="sng" dirty="0" smtClean="0"/>
              <a:t> </a:t>
            </a:r>
            <a:r>
              <a:rPr lang="en-US" b="1" u="sng" dirty="0" err="1" smtClean="0">
                <a:solidFill>
                  <a:schemeClr val="accent1"/>
                </a:solidFill>
              </a:rPr>
              <a:t>travaille</a:t>
            </a:r>
            <a:r>
              <a:rPr lang="en-US" b="1" u="sng" dirty="0" smtClean="0"/>
              <a:t> </a:t>
            </a:r>
            <a:endParaRPr lang="en-US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086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8180"/>
            <a:ext cx="10515600" cy="1325563"/>
          </a:xfrm>
        </p:spPr>
        <p:txBody>
          <a:bodyPr/>
          <a:lstStyle/>
          <a:p>
            <a:r>
              <a:rPr lang="ar-JO" dirty="0" smtClean="0"/>
              <a:t>تمرين 9 ص 10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المطلوب كتابة الاسئلة و اختيار اسم الاستفهام المناسب لااجابة السؤال </a:t>
            </a:r>
          </a:p>
          <a:p>
            <a:r>
              <a:rPr lang="ar-JO" dirty="0" smtClean="0"/>
              <a:t>1</a:t>
            </a:r>
            <a:r>
              <a:rPr lang="en-US" b="1" dirty="0" smtClean="0">
                <a:solidFill>
                  <a:srgbClr val="FF0000"/>
                </a:solidFill>
              </a:rPr>
              <a:t>/</a:t>
            </a:r>
            <a:r>
              <a:rPr lang="en-US" b="1" u="sng" dirty="0" smtClean="0">
                <a:solidFill>
                  <a:srgbClr val="FF0000"/>
                </a:solidFill>
              </a:rPr>
              <a:t> Qui </a:t>
            </a:r>
            <a:r>
              <a:rPr lang="en-US" dirty="0" err="1" smtClean="0"/>
              <a:t>est</a:t>
            </a:r>
            <a:r>
              <a:rPr lang="en-US" dirty="0" smtClean="0"/>
              <a:t> –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/>
              <a:t>?</a:t>
            </a:r>
            <a:r>
              <a:rPr lang="en-US" dirty="0" smtClean="0"/>
              <a:t>/ C</a:t>
            </a:r>
            <a:r>
              <a:rPr lang="fr-FR" dirty="0" smtClean="0"/>
              <a:t>’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Alice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ar-JO" b="1" dirty="0" smtClean="0">
                <a:solidFill>
                  <a:srgbClr val="FF0000"/>
                </a:solidFill>
              </a:rPr>
              <a:t>اسم بنت /من 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2/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Combien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de </a:t>
            </a:r>
            <a:r>
              <a:rPr lang="en-US" b="1" dirty="0" err="1" smtClean="0"/>
              <a:t>freres</a:t>
            </a:r>
            <a:r>
              <a:rPr lang="en-US" b="1" dirty="0" smtClean="0"/>
              <a:t> </a:t>
            </a:r>
            <a:r>
              <a:rPr lang="en-US" b="1" dirty="0" err="1" smtClean="0"/>
              <a:t>elle</a:t>
            </a:r>
            <a:r>
              <a:rPr lang="en-US" b="1" dirty="0" smtClean="0"/>
              <a:t> a </a:t>
            </a:r>
            <a:r>
              <a:rPr lang="en-US" b="1" dirty="0" smtClean="0">
                <a:solidFill>
                  <a:srgbClr val="FF0000"/>
                </a:solidFill>
              </a:rPr>
              <a:t>?/ Elle a</a:t>
            </a:r>
            <a:r>
              <a:rPr lang="en-US" b="1" u="sng" dirty="0" smtClean="0">
                <a:solidFill>
                  <a:srgbClr val="00B0F0"/>
                </a:solidFill>
              </a:rPr>
              <a:t> </a:t>
            </a:r>
            <a:r>
              <a:rPr lang="en-US" b="1" u="sng" dirty="0" err="1" smtClean="0">
                <a:solidFill>
                  <a:srgbClr val="00B0F0"/>
                </a:solidFill>
              </a:rPr>
              <a:t>deux</a:t>
            </a:r>
            <a:r>
              <a:rPr lang="en-US" b="1" u="sng" dirty="0" smtClean="0">
                <a:solidFill>
                  <a:srgbClr val="00B0F0"/>
                </a:solidFill>
              </a:rPr>
              <a:t> </a:t>
            </a:r>
            <a:r>
              <a:rPr lang="en-US" b="1" u="sng" dirty="0">
                <a:solidFill>
                  <a:srgbClr val="00B0F0"/>
                </a:solidFill>
              </a:rPr>
              <a:t> </a:t>
            </a:r>
            <a:r>
              <a:rPr lang="en-US" b="1" u="sng" dirty="0" smtClean="0">
                <a:solidFill>
                  <a:srgbClr val="00B0F0"/>
                </a:solidFill>
              </a:rPr>
              <a:t> </a:t>
            </a:r>
            <a:r>
              <a:rPr lang="ar-JO" b="1" u="sng" dirty="0" smtClean="0">
                <a:solidFill>
                  <a:srgbClr val="00B0F0"/>
                </a:solidFill>
              </a:rPr>
              <a:t>عدد</a:t>
            </a:r>
            <a:r>
              <a:rPr lang="en-US" b="1" dirty="0" err="1" smtClean="0">
                <a:solidFill>
                  <a:srgbClr val="FF0000"/>
                </a:solidFill>
              </a:rPr>
              <a:t>freres</a:t>
            </a:r>
            <a:r>
              <a:rPr lang="en-US" b="1" dirty="0" smtClean="0">
                <a:solidFill>
                  <a:srgbClr val="FF0000"/>
                </a:solidFill>
              </a:rPr>
              <a:t>/ </a:t>
            </a:r>
            <a:r>
              <a:rPr lang="ar-JO" b="1" dirty="0" smtClean="0">
                <a:solidFill>
                  <a:srgbClr val="FF0000"/>
                </a:solidFill>
              </a:rPr>
              <a:t>كم عدد الاخوة </a:t>
            </a:r>
          </a:p>
          <a:p>
            <a:r>
              <a:rPr lang="ar-JO" b="1" dirty="0" smtClean="0">
                <a:solidFill>
                  <a:srgbClr val="FF0000"/>
                </a:solidFill>
              </a:rPr>
              <a:t>3</a:t>
            </a:r>
            <a:r>
              <a:rPr lang="en-US" b="1" dirty="0" smtClean="0">
                <a:solidFill>
                  <a:srgbClr val="FF0000"/>
                </a:solidFill>
              </a:rPr>
              <a:t>/</a:t>
            </a:r>
            <a:r>
              <a:rPr lang="en-US" b="1" dirty="0" err="1" smtClean="0">
                <a:solidFill>
                  <a:srgbClr val="FF0000"/>
                </a:solidFill>
              </a:rPr>
              <a:t>Combien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de </a:t>
            </a:r>
            <a:r>
              <a:rPr lang="en-US" b="1" dirty="0" err="1" smtClean="0"/>
              <a:t>soeur</a:t>
            </a:r>
            <a:r>
              <a:rPr lang="en-US" b="1" dirty="0" smtClean="0"/>
              <a:t> </a:t>
            </a:r>
            <a:r>
              <a:rPr lang="en-US" b="1" dirty="0" err="1" smtClean="0"/>
              <a:t>tu</a:t>
            </a:r>
            <a:r>
              <a:rPr lang="en-US" b="1" dirty="0" smtClean="0"/>
              <a:t> as </a:t>
            </a:r>
            <a:r>
              <a:rPr lang="en-US" b="1" dirty="0" smtClean="0">
                <a:solidFill>
                  <a:srgbClr val="FF0000"/>
                </a:solidFill>
              </a:rPr>
              <a:t>?  / </a:t>
            </a:r>
            <a:r>
              <a:rPr lang="en-US" b="1" dirty="0" err="1" smtClean="0">
                <a:solidFill>
                  <a:srgbClr val="FF0000"/>
                </a:solidFill>
              </a:rPr>
              <a:t>J’ai</a:t>
            </a:r>
            <a:r>
              <a:rPr lang="en-US" b="1" dirty="0" smtClean="0">
                <a:solidFill>
                  <a:srgbClr val="FF0000"/>
                </a:solidFill>
              </a:rPr>
              <a:t>    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trois</a:t>
            </a:r>
            <a:r>
              <a:rPr lang="en-US" b="1" dirty="0" smtClean="0">
                <a:solidFill>
                  <a:srgbClr val="00B0F0"/>
                </a:solidFill>
              </a:rPr>
              <a:t>  </a:t>
            </a:r>
            <a:r>
              <a:rPr lang="ar-JO" b="1" dirty="0" smtClean="0">
                <a:solidFill>
                  <a:srgbClr val="00B0F0"/>
                </a:solidFill>
              </a:rPr>
              <a:t>عدد 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soeurs</a:t>
            </a:r>
            <a:r>
              <a:rPr lang="ar-JO" b="1" dirty="0" smtClean="0">
                <a:solidFill>
                  <a:srgbClr val="FF0000"/>
                </a:solidFill>
              </a:rPr>
              <a:t> كم عدد الاخوات 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387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تمرين 11 ص 10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u="sng" dirty="0" smtClean="0"/>
              <a:t>/ كتابة ادوات الاستفهام</a:t>
            </a:r>
            <a:r>
              <a:rPr lang="ar-JO" dirty="0" smtClean="0"/>
              <a:t> </a:t>
            </a:r>
          </a:p>
          <a:p>
            <a:r>
              <a:rPr lang="ar-JO" dirty="0" smtClean="0"/>
              <a:t>1</a:t>
            </a:r>
            <a:r>
              <a:rPr lang="en-US" dirty="0" smtClean="0"/>
              <a:t>- Comment </a:t>
            </a:r>
          </a:p>
          <a:p>
            <a:r>
              <a:rPr lang="en-US" dirty="0" smtClean="0"/>
              <a:t>2- </a:t>
            </a:r>
            <a:r>
              <a:rPr lang="en-US" dirty="0" err="1" smtClean="0"/>
              <a:t>Quel</a:t>
            </a:r>
            <a:r>
              <a:rPr lang="en-US" dirty="0" smtClean="0"/>
              <a:t> </a:t>
            </a:r>
          </a:p>
          <a:p>
            <a:r>
              <a:rPr lang="en-US" dirty="0" smtClean="0"/>
              <a:t>3- </a:t>
            </a:r>
            <a:r>
              <a:rPr lang="en-US" dirty="0" err="1" smtClean="0"/>
              <a:t>Combien</a:t>
            </a:r>
            <a:r>
              <a:rPr lang="en-US" dirty="0" smtClean="0"/>
              <a:t> </a:t>
            </a:r>
          </a:p>
          <a:p>
            <a:r>
              <a:rPr lang="en-US" dirty="0" smtClean="0"/>
              <a:t>4- Qui </a:t>
            </a:r>
          </a:p>
          <a:p>
            <a:r>
              <a:rPr lang="en-US" dirty="0" smtClean="0"/>
              <a:t>5 Comment </a:t>
            </a:r>
          </a:p>
          <a:p>
            <a:r>
              <a:rPr lang="en-US" dirty="0" smtClean="0"/>
              <a:t>Qu</a:t>
            </a:r>
            <a:r>
              <a:rPr lang="fr-FR" dirty="0" smtClean="0"/>
              <a:t>’est</a:t>
            </a:r>
            <a:r>
              <a:rPr lang="en-US" dirty="0" smtClean="0"/>
              <a:t>-</a:t>
            </a:r>
            <a:r>
              <a:rPr lang="en-US" dirty="0" err="1" smtClean="0"/>
              <a:t>ce</a:t>
            </a:r>
            <a:r>
              <a:rPr lang="en-US" dirty="0" smtClean="0"/>
              <a:t>- 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27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210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حل الاسئلة +شرح التمارين </vt:lpstr>
      <vt:lpstr>تمرين 7 ص 9 </vt:lpstr>
      <vt:lpstr>تمرين 8 ص 10 </vt:lpstr>
      <vt:lpstr>تمرين 9 ص 10 </vt:lpstr>
      <vt:lpstr>تمرين 11 ص 10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حل الاسئلة +شرح التمارين </dc:title>
  <dc:creator>R.Geurouachi</dc:creator>
  <cp:lastModifiedBy>R.Geurouachi</cp:lastModifiedBy>
  <cp:revision>4</cp:revision>
  <dcterms:created xsi:type="dcterms:W3CDTF">2022-11-01T14:37:52Z</dcterms:created>
  <dcterms:modified xsi:type="dcterms:W3CDTF">2022-11-01T15:06:45Z</dcterms:modified>
</cp:coreProperties>
</file>