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641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239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7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40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733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27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721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603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875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195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1F1-0E10-4D2B-A716-53E93FF9E912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678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231F1-0E10-4D2B-A716-53E93FF9E912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EA80A-32FD-4CB5-9F6E-CD4B3818D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7551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Les mots interrogative </a:t>
            </a:r>
            <a:endParaRPr lang="en-US" sz="6000" b="1" dirty="0"/>
          </a:p>
        </p:txBody>
      </p:sp>
      <p:pic>
        <p:nvPicPr>
          <p:cNvPr id="1026" name="Picture 2" descr="Les mots interrogatifs - YouTub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91" y="1385456"/>
            <a:ext cx="8715280" cy="490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8697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Les mots interrogatifs - NOTREBLOGDEFLE.CO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727" y="241966"/>
            <a:ext cx="5011465" cy="6840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6395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ar-JO" dirty="0" smtClean="0"/>
          </a:p>
          <a:p>
            <a:r>
              <a:rPr lang="en-US" sz="6600" b="1" dirty="0" smtClean="0">
                <a:solidFill>
                  <a:srgbClr val="FF0000"/>
                </a:solidFill>
              </a:rPr>
              <a:t>Qui  </a:t>
            </a:r>
          </a:p>
          <a:p>
            <a:r>
              <a:rPr lang="en-US" sz="6600" b="1" dirty="0" smtClean="0">
                <a:solidFill>
                  <a:srgbClr val="FF0000"/>
                </a:solidFill>
              </a:rPr>
              <a:t>Comment </a:t>
            </a:r>
          </a:p>
          <a:p>
            <a:r>
              <a:rPr lang="en-US" sz="6600" b="1" dirty="0" smtClean="0">
                <a:solidFill>
                  <a:srgbClr val="FF0000"/>
                </a:solidFill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</a:rPr>
              <a:t>Quel</a:t>
            </a:r>
            <a:r>
              <a:rPr lang="en-US" sz="66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6600" b="1" dirty="0" smtClean="0">
                <a:solidFill>
                  <a:srgbClr val="FF0000"/>
                </a:solidFill>
              </a:rPr>
              <a:t> Qu</a:t>
            </a:r>
            <a:r>
              <a:rPr lang="fr-FR" sz="6600" b="1" dirty="0" smtClean="0">
                <a:solidFill>
                  <a:srgbClr val="FF0000"/>
                </a:solidFill>
              </a:rPr>
              <a:t>’est</a:t>
            </a:r>
            <a:r>
              <a:rPr lang="en-US" sz="6600" b="1" dirty="0" smtClean="0">
                <a:solidFill>
                  <a:srgbClr val="FF0000"/>
                </a:solidFill>
              </a:rPr>
              <a:t>-</a:t>
            </a:r>
            <a:r>
              <a:rPr lang="en-US" sz="6600" b="1" dirty="0" err="1" smtClean="0">
                <a:solidFill>
                  <a:srgbClr val="FF0000"/>
                </a:solidFill>
              </a:rPr>
              <a:t>ce</a:t>
            </a:r>
            <a:r>
              <a:rPr lang="en-US" sz="6600" b="1" dirty="0" smtClean="0">
                <a:solidFill>
                  <a:srgbClr val="FF0000"/>
                </a:solidFill>
              </a:rPr>
              <a:t>-que </a:t>
            </a:r>
            <a:endParaRPr lang="en-US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2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9600" b="1" dirty="0" smtClean="0">
                <a:solidFill>
                  <a:schemeClr val="accent1"/>
                </a:solidFill>
              </a:rPr>
              <a:t>Qui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/ who – </a:t>
            </a:r>
            <a:r>
              <a:rPr lang="ar-JO" dirty="0" smtClean="0"/>
              <a:t>من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ar-JO" dirty="0"/>
          </a:p>
          <a:p>
            <a:pPr marL="0" indent="0">
              <a:buNone/>
            </a:pPr>
            <a:r>
              <a:rPr lang="en-US" dirty="0" smtClean="0"/>
              <a:t>1/</a:t>
            </a:r>
            <a:r>
              <a:rPr lang="en-US" dirty="0" smtClean="0">
                <a:solidFill>
                  <a:srgbClr val="FF0000"/>
                </a:solidFill>
              </a:rPr>
              <a:t> Qui </a:t>
            </a:r>
            <a:r>
              <a:rPr lang="en-US" dirty="0" err="1" smtClean="0"/>
              <a:t>est</a:t>
            </a:r>
            <a:r>
              <a:rPr lang="en-US" dirty="0" smtClean="0"/>
              <a:t>- </a:t>
            </a:r>
            <a:r>
              <a:rPr lang="en-US" dirty="0" err="1" smtClean="0"/>
              <a:t>ce</a:t>
            </a:r>
            <a:r>
              <a:rPr lang="en-US" dirty="0" smtClean="0"/>
              <a:t> ?</a:t>
            </a:r>
          </a:p>
          <a:p>
            <a:pPr marL="0" indent="0">
              <a:buNone/>
            </a:pPr>
            <a:r>
              <a:rPr lang="en-US" dirty="0" err="1" smtClean="0"/>
              <a:t>C’est</a:t>
            </a:r>
            <a:r>
              <a:rPr lang="en-US" dirty="0" smtClean="0"/>
              <a:t> </a:t>
            </a:r>
            <a:r>
              <a:rPr lang="en-US" u="sng" dirty="0" smtClean="0">
                <a:solidFill>
                  <a:srgbClr val="FF0000"/>
                </a:solidFill>
              </a:rPr>
              <a:t>Alice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2/ </a:t>
            </a:r>
            <a:r>
              <a:rPr lang="en-US" dirty="0" smtClean="0">
                <a:solidFill>
                  <a:srgbClr val="FF0000"/>
                </a:solidFill>
              </a:rPr>
              <a:t>Qu</a:t>
            </a:r>
            <a:r>
              <a:rPr lang="en-US" dirty="0" smtClean="0"/>
              <a:t>i </a:t>
            </a:r>
            <a:r>
              <a:rPr lang="en-US" dirty="0" err="1" smtClean="0"/>
              <a:t>est</a:t>
            </a:r>
            <a:r>
              <a:rPr lang="en-US" dirty="0" smtClean="0"/>
              <a:t> –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C</a:t>
            </a:r>
            <a:r>
              <a:rPr lang="fr-FR" dirty="0" smtClean="0"/>
              <a:t> ’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u="sng" dirty="0" smtClean="0">
                <a:solidFill>
                  <a:srgbClr val="FF0000"/>
                </a:solidFill>
              </a:rPr>
              <a:t>papa</a:t>
            </a:r>
            <a:r>
              <a:rPr lang="en-US" dirty="0" smtClean="0"/>
              <a:t> ?</a:t>
            </a:r>
          </a:p>
          <a:p>
            <a:pPr marL="0" indent="0">
              <a:buNone/>
            </a:pPr>
            <a:r>
              <a:rPr lang="en-US" dirty="0" smtClean="0"/>
              <a:t>3 / </a:t>
            </a:r>
            <a:r>
              <a:rPr lang="en-US" dirty="0" smtClean="0">
                <a:solidFill>
                  <a:srgbClr val="FF0000"/>
                </a:solidFill>
              </a:rPr>
              <a:t>Qui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–</a:t>
            </a:r>
            <a:r>
              <a:rPr lang="en-US" dirty="0" err="1" smtClean="0"/>
              <a:t>ce</a:t>
            </a:r>
            <a:r>
              <a:rPr lang="en-US" dirty="0" smtClean="0"/>
              <a:t> ?</a:t>
            </a:r>
            <a:endParaRPr lang="en-US" dirty="0"/>
          </a:p>
          <a:p>
            <a:pPr marL="0" indent="0">
              <a:buNone/>
            </a:pPr>
            <a:r>
              <a:rPr lang="fr-FR" dirty="0" smtClean="0"/>
              <a:t> C’est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en-US" u="sng" dirty="0" err="1" smtClean="0">
                <a:solidFill>
                  <a:srgbClr val="FF0000"/>
                </a:solidFill>
              </a:rPr>
              <a:t>Mounir</a:t>
            </a:r>
            <a:r>
              <a:rPr lang="en-US" u="sng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ar-JO" u="sng" dirty="0" smtClean="0">
                <a:solidFill>
                  <a:srgbClr val="FF0000"/>
                </a:solidFill>
              </a:rPr>
              <a:t>في كل الامثلة تم السؤال عن اشخاص</a:t>
            </a:r>
          </a:p>
          <a:p>
            <a:pPr marL="0" indent="0">
              <a:buNone/>
            </a:pPr>
            <a:r>
              <a:rPr lang="ar-JO" u="sng" dirty="0" smtClean="0">
                <a:solidFill>
                  <a:srgbClr val="FF0000"/>
                </a:solidFill>
              </a:rPr>
              <a:t>يتم اختيار اداة السؤال الخاصة بالاشخاص </a:t>
            </a:r>
          </a:p>
          <a:p>
            <a:pPr marL="0" indent="0">
              <a:buNone/>
            </a:pPr>
            <a:r>
              <a:rPr lang="en-US" sz="3500" b="1" u="sng" dirty="0" smtClean="0"/>
              <a:t>Qui</a:t>
            </a:r>
            <a:endParaRPr lang="ar-JO" sz="35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688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accent1"/>
                </a:solidFill>
              </a:rPr>
              <a:t>Combien</a:t>
            </a:r>
            <a:r>
              <a:rPr lang="ar-JO" b="1" dirty="0" smtClean="0">
                <a:solidFill>
                  <a:schemeClr val="accent1"/>
                </a:solidFill>
              </a:rPr>
              <a:t> </a:t>
            </a:r>
            <a:r>
              <a:rPr lang="en-US" b="1" dirty="0" smtClean="0">
                <a:solidFill>
                  <a:schemeClr val="accent1"/>
                </a:solidFill>
              </a:rPr>
              <a:t> How many ?</a:t>
            </a:r>
            <a:r>
              <a:rPr lang="ar-JO" b="1" dirty="0" smtClean="0">
                <a:solidFill>
                  <a:schemeClr val="accent1"/>
                </a:solidFill>
              </a:rPr>
              <a:t>كم </a:t>
            </a:r>
            <a:r>
              <a:rPr lang="en-US" dirty="0" smtClean="0"/>
              <a:t> </a:t>
            </a:r>
            <a:r>
              <a:rPr lang="ar-JO" dirty="0" smtClean="0"/>
              <a:t>/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u="sng" dirty="0" smtClean="0">
                <a:solidFill>
                  <a:srgbClr val="FF0000"/>
                </a:solidFill>
              </a:rPr>
              <a:t>1/</a:t>
            </a:r>
            <a:r>
              <a:rPr lang="en-US" b="1" u="sng" dirty="0" err="1" smtClean="0">
                <a:solidFill>
                  <a:srgbClr val="FF0000"/>
                </a:solidFill>
              </a:rPr>
              <a:t>Combien</a:t>
            </a:r>
            <a:r>
              <a:rPr lang="en-US" dirty="0" smtClean="0"/>
              <a:t> de gar</a:t>
            </a:r>
            <a:r>
              <a:rPr lang="fr-FR" dirty="0"/>
              <a:t>ç</a:t>
            </a:r>
            <a:r>
              <a:rPr lang="en-US" dirty="0" err="1" smtClean="0"/>
              <a:t>ons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y a ?</a:t>
            </a:r>
          </a:p>
          <a:p>
            <a:r>
              <a:rPr lang="en-US" dirty="0"/>
              <a:t> </a:t>
            </a:r>
            <a:r>
              <a:rPr lang="en-US" dirty="0" smtClean="0"/>
              <a:t>Ilya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trois</a:t>
            </a:r>
            <a:r>
              <a:rPr lang="en-US" dirty="0" smtClean="0">
                <a:solidFill>
                  <a:srgbClr val="FF0000"/>
                </a:solidFill>
              </a:rPr>
              <a:t>  (3) </a:t>
            </a:r>
            <a:r>
              <a:rPr lang="en-US" dirty="0" smtClean="0"/>
              <a:t>garcons </a:t>
            </a:r>
          </a:p>
          <a:p>
            <a:r>
              <a:rPr lang="en-US" dirty="0" smtClean="0"/>
              <a:t>2/ </a:t>
            </a:r>
            <a:r>
              <a:rPr lang="en-US" b="1" dirty="0" err="1" smtClean="0">
                <a:solidFill>
                  <a:srgbClr val="FF0000"/>
                </a:solidFill>
              </a:rPr>
              <a:t>Combien</a:t>
            </a:r>
            <a:r>
              <a:rPr lang="en-US" dirty="0" smtClean="0"/>
              <a:t> de chat </a:t>
            </a:r>
            <a:r>
              <a:rPr lang="en-US" dirty="0" err="1" smtClean="0"/>
              <a:t>il</a:t>
            </a:r>
            <a:r>
              <a:rPr lang="en-US" dirty="0" smtClean="0"/>
              <a:t> y a ?</a:t>
            </a:r>
          </a:p>
          <a:p>
            <a:r>
              <a:rPr lang="en-US" dirty="0" smtClean="0"/>
              <a:t>Il </a:t>
            </a:r>
            <a:r>
              <a:rPr lang="en-US" dirty="0" err="1" smtClean="0"/>
              <a:t>ya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quatre</a:t>
            </a:r>
            <a:r>
              <a:rPr lang="en-US" b="1" dirty="0" smtClean="0">
                <a:solidFill>
                  <a:srgbClr val="FF0000"/>
                </a:solidFill>
              </a:rPr>
              <a:t> (4)</a:t>
            </a:r>
            <a:r>
              <a:rPr lang="en-US" dirty="0" smtClean="0"/>
              <a:t>chats ?</a:t>
            </a:r>
          </a:p>
          <a:p>
            <a:pPr marL="0" indent="0">
              <a:buNone/>
            </a:pPr>
            <a:r>
              <a:rPr lang="ar-JO" dirty="0" smtClean="0"/>
              <a:t>في كل الامثلة تم السؤال عن العدد فتكون اداة الاستفهام المناسبة للعدد هي </a:t>
            </a:r>
          </a:p>
          <a:p>
            <a:pPr marL="0" indent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Combien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endParaRPr lang="en-US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70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Quel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Quel</a:t>
            </a:r>
            <a:r>
              <a:rPr lang="en-US" b="1" dirty="0" smtClean="0">
                <a:solidFill>
                  <a:srgbClr val="FF0000"/>
                </a:solidFill>
              </a:rPr>
              <a:t> age</a:t>
            </a:r>
            <a:r>
              <a:rPr lang="en-US" dirty="0" smtClean="0"/>
              <a:t> as </a:t>
            </a:r>
            <a:r>
              <a:rPr lang="en-US" dirty="0" err="1" smtClean="0"/>
              <a:t>tu</a:t>
            </a:r>
            <a:r>
              <a:rPr lang="en-US" dirty="0" smtClean="0"/>
              <a:t> 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J’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8 </a:t>
            </a:r>
            <a:r>
              <a:rPr lang="en-US" b="1" u="sng" dirty="0" err="1" smtClean="0">
                <a:solidFill>
                  <a:srgbClr val="FF0000"/>
                </a:solidFill>
              </a:rPr>
              <a:t>ans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ar-JO" b="1" u="sng" dirty="0" smtClean="0">
                <a:solidFill>
                  <a:srgbClr val="FF0000"/>
                </a:solidFill>
              </a:rPr>
              <a:t>عند السؤال عن العمر نستعمل </a:t>
            </a:r>
            <a:endParaRPr lang="en-US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u="sng" dirty="0" err="1" smtClean="0">
                <a:solidFill>
                  <a:srgbClr val="FF0000"/>
                </a:solidFill>
              </a:rPr>
              <a:t>Quel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293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Comment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Comment</a:t>
            </a:r>
            <a:r>
              <a:rPr lang="en-US" b="1" dirty="0" smtClean="0"/>
              <a:t> </a:t>
            </a:r>
            <a:r>
              <a:rPr lang="fr-FR" b="1" dirty="0" smtClean="0"/>
              <a:t>ç</a:t>
            </a:r>
            <a:r>
              <a:rPr lang="en-US" b="1" dirty="0" smtClean="0"/>
              <a:t>a </a:t>
            </a:r>
            <a:r>
              <a:rPr lang="en-US" b="1" dirty="0" err="1" smtClean="0"/>
              <a:t>va</a:t>
            </a:r>
            <a:r>
              <a:rPr lang="en-US" b="1" dirty="0" smtClean="0"/>
              <a:t> ?</a:t>
            </a:r>
          </a:p>
          <a:p>
            <a:endParaRPr lang="en-US" b="1" dirty="0"/>
          </a:p>
          <a:p>
            <a:r>
              <a:rPr lang="fr-FR" b="1" dirty="0" smtClean="0"/>
              <a:t>Ç</a:t>
            </a:r>
            <a:r>
              <a:rPr lang="en-US" b="1" dirty="0" smtClean="0"/>
              <a:t>a </a:t>
            </a:r>
            <a:r>
              <a:rPr lang="en-US" b="1" dirty="0" err="1" smtClean="0"/>
              <a:t>va</a:t>
            </a:r>
            <a:r>
              <a:rPr lang="en-US" b="1" dirty="0" smtClean="0"/>
              <a:t> </a:t>
            </a:r>
            <a:r>
              <a:rPr lang="en-US" b="1" dirty="0" err="1" smtClean="0"/>
              <a:t>bien</a:t>
            </a:r>
            <a:r>
              <a:rPr lang="en-US" b="1" dirty="0" smtClean="0"/>
              <a:t> .</a:t>
            </a:r>
          </a:p>
          <a:p>
            <a:endParaRPr lang="en-US" b="1" dirty="0"/>
          </a:p>
          <a:p>
            <a:r>
              <a:rPr lang="en-US" b="1" dirty="0" smtClean="0">
                <a:solidFill>
                  <a:srgbClr val="FF0000"/>
                </a:solidFill>
              </a:rPr>
              <a:t>Comment</a:t>
            </a:r>
            <a:r>
              <a:rPr lang="en-US" b="1" dirty="0" smtClean="0"/>
              <a:t> </a:t>
            </a:r>
            <a:r>
              <a:rPr lang="en-US" b="1" dirty="0" err="1" smtClean="0"/>
              <a:t>tu</a:t>
            </a:r>
            <a:r>
              <a:rPr lang="en-US" b="1" dirty="0" smtClean="0"/>
              <a:t> t’ </a:t>
            </a:r>
            <a:r>
              <a:rPr lang="en-US" b="1" dirty="0" err="1" smtClean="0"/>
              <a:t>appelles</a:t>
            </a:r>
            <a:r>
              <a:rPr lang="en-US" b="1" dirty="0" smtClean="0"/>
              <a:t> ?</a:t>
            </a:r>
          </a:p>
          <a:p>
            <a:r>
              <a:rPr lang="ar-JO" b="1" dirty="0" smtClean="0"/>
              <a:t>عند السؤال عن الحالة / او سؤال ما اسمك </a:t>
            </a:r>
          </a:p>
          <a:p>
            <a:r>
              <a:rPr lang="ar-JO" b="1" dirty="0" smtClean="0"/>
              <a:t>نستعمل</a:t>
            </a:r>
            <a:r>
              <a:rPr lang="en-US" b="1" dirty="0" smtClean="0"/>
              <a:t> </a:t>
            </a:r>
          </a:p>
          <a:p>
            <a:pPr marL="0" indent="0">
              <a:buNone/>
            </a:pPr>
            <a:r>
              <a:rPr lang="en-US" b="1" dirty="0" smtClean="0"/>
              <a:t>Comment ?</a:t>
            </a:r>
            <a:r>
              <a:rPr lang="ar-JO" b="1" dirty="0" smtClean="0"/>
              <a:t> 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2243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Qu</a:t>
            </a:r>
            <a:r>
              <a:rPr lang="fr-FR" b="1" dirty="0" smtClean="0">
                <a:solidFill>
                  <a:srgbClr val="FF0000"/>
                </a:solidFill>
              </a:rPr>
              <a:t>’</a:t>
            </a:r>
            <a:r>
              <a:rPr lang="en-US" b="1" dirty="0" err="1" smtClean="0">
                <a:solidFill>
                  <a:srgbClr val="FF0000"/>
                </a:solidFill>
              </a:rPr>
              <a:t>est</a:t>
            </a:r>
            <a:r>
              <a:rPr lang="en-US" b="1" dirty="0" smtClean="0">
                <a:solidFill>
                  <a:srgbClr val="FF0000"/>
                </a:solidFill>
              </a:rPr>
              <a:t> –</a:t>
            </a:r>
            <a:r>
              <a:rPr lang="en-US" b="1" dirty="0" err="1" smtClean="0">
                <a:solidFill>
                  <a:srgbClr val="FF0000"/>
                </a:solidFill>
              </a:rPr>
              <a:t>ce</a:t>
            </a:r>
            <a:r>
              <a:rPr lang="en-US" b="1" dirty="0" smtClean="0">
                <a:solidFill>
                  <a:srgbClr val="FF0000"/>
                </a:solidFill>
              </a:rPr>
              <a:t> –que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Qu</a:t>
            </a:r>
            <a:r>
              <a:rPr lang="fr-FR" dirty="0" smtClean="0"/>
              <a:t>’est </a:t>
            </a:r>
            <a:r>
              <a:rPr lang="en-US" dirty="0" smtClean="0"/>
              <a:t>– </a:t>
            </a:r>
            <a:r>
              <a:rPr lang="en-US" dirty="0" err="1" smtClean="0"/>
              <a:t>ce</a:t>
            </a:r>
            <a:r>
              <a:rPr lang="en-US" dirty="0" smtClean="0"/>
              <a:t> –que </a:t>
            </a:r>
            <a:r>
              <a:rPr lang="en-US" b="1" dirty="0" err="1" smtClean="0">
                <a:solidFill>
                  <a:srgbClr val="FF0000"/>
                </a:solidFill>
              </a:rPr>
              <a:t>tu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fais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maintenant</a:t>
            </a:r>
            <a:r>
              <a:rPr lang="en-US" dirty="0" smtClean="0"/>
              <a:t> 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Je </a:t>
            </a:r>
            <a:r>
              <a:rPr lang="en-US" b="1" u="sng" dirty="0" err="1" smtClean="0">
                <a:solidFill>
                  <a:srgbClr val="FF0000"/>
                </a:solidFill>
              </a:rPr>
              <a:t>joue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 (</a:t>
            </a:r>
            <a:r>
              <a:rPr lang="ar-JO" dirty="0" smtClean="0"/>
              <a:t>فعل 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Qu’est</a:t>
            </a:r>
            <a:r>
              <a:rPr lang="en-US" dirty="0" smtClean="0"/>
              <a:t> –</a:t>
            </a:r>
            <a:r>
              <a:rPr lang="en-US" dirty="0" err="1" smtClean="0"/>
              <a:t>ce</a:t>
            </a:r>
            <a:r>
              <a:rPr lang="en-US" dirty="0" smtClean="0"/>
              <a:t> que </a:t>
            </a:r>
            <a:r>
              <a:rPr lang="en-US" b="1" u="sng" dirty="0" err="1" smtClean="0">
                <a:solidFill>
                  <a:srgbClr val="FF0000"/>
                </a:solidFill>
              </a:rPr>
              <a:t>il</a:t>
            </a:r>
            <a:r>
              <a:rPr lang="en-US" b="1" u="sng" dirty="0" smtClean="0">
                <a:solidFill>
                  <a:srgbClr val="FF0000"/>
                </a:solidFill>
              </a:rPr>
              <a:t> fait </a:t>
            </a:r>
            <a:r>
              <a:rPr lang="en-US" dirty="0" err="1" smtClean="0"/>
              <a:t>maintenant</a:t>
            </a:r>
            <a:r>
              <a:rPr lang="en-US" dirty="0" smtClean="0"/>
              <a:t> ?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Il </a:t>
            </a:r>
            <a:r>
              <a:rPr lang="en-US" b="1" u="sng" dirty="0" err="1" smtClean="0">
                <a:solidFill>
                  <a:srgbClr val="FF0000"/>
                </a:solidFill>
              </a:rPr>
              <a:t>marche</a:t>
            </a:r>
            <a:r>
              <a:rPr lang="en-US" u="sng" dirty="0" smtClean="0"/>
              <a:t> </a:t>
            </a:r>
            <a:r>
              <a:rPr lang="en-US" dirty="0" smtClean="0"/>
              <a:t> (</a:t>
            </a:r>
            <a:r>
              <a:rPr lang="ar-JO" dirty="0" smtClean="0"/>
              <a:t>فعل 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ar-JO" dirty="0" smtClean="0"/>
              <a:t>السؤال هنا عن الافعال فنختار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Qu</a:t>
            </a:r>
            <a:r>
              <a:rPr lang="fr-FR" b="1" dirty="0" smtClean="0">
                <a:solidFill>
                  <a:srgbClr val="FF0000"/>
                </a:solidFill>
              </a:rPr>
              <a:t>’</a:t>
            </a:r>
            <a:r>
              <a:rPr lang="en-US" b="1" dirty="0" err="1" smtClean="0">
                <a:solidFill>
                  <a:srgbClr val="FF0000"/>
                </a:solidFill>
              </a:rPr>
              <a:t>est</a:t>
            </a:r>
            <a:r>
              <a:rPr lang="en-US" b="1" dirty="0" smtClean="0">
                <a:solidFill>
                  <a:srgbClr val="FF0000"/>
                </a:solidFill>
              </a:rPr>
              <a:t> –</a:t>
            </a:r>
            <a:r>
              <a:rPr lang="en-US" b="1" dirty="0" err="1" smtClean="0">
                <a:solidFill>
                  <a:srgbClr val="FF0000"/>
                </a:solidFill>
              </a:rPr>
              <a:t>ce</a:t>
            </a:r>
            <a:r>
              <a:rPr lang="en-US" b="1" dirty="0" smtClean="0">
                <a:solidFill>
                  <a:srgbClr val="FF0000"/>
                </a:solidFill>
              </a:rPr>
              <a:t> –que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30854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178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Les mots interrogative </vt:lpstr>
      <vt:lpstr>PowerPoint Presentation</vt:lpstr>
      <vt:lpstr>PowerPoint Presentation</vt:lpstr>
      <vt:lpstr>Qui / who – من </vt:lpstr>
      <vt:lpstr>Combien  How many ?كم  / </vt:lpstr>
      <vt:lpstr>Quel  </vt:lpstr>
      <vt:lpstr>Comment</vt:lpstr>
      <vt:lpstr>Qu’est –ce –que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mots interrogative </dc:title>
  <dc:creator>R.Geurouachi</dc:creator>
  <cp:lastModifiedBy>R.Geurouachi</cp:lastModifiedBy>
  <cp:revision>6</cp:revision>
  <dcterms:created xsi:type="dcterms:W3CDTF">2022-11-01T13:35:54Z</dcterms:created>
  <dcterms:modified xsi:type="dcterms:W3CDTF">2022-11-01T14:35:05Z</dcterms:modified>
</cp:coreProperties>
</file>