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0C7DE-A61F-4AE8-B8D3-4D4D51272431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F9C5E-411A-432C-A7A5-9E3816B2C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545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0C7DE-A61F-4AE8-B8D3-4D4D51272431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F9C5E-411A-432C-A7A5-9E3816B2C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232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0C7DE-A61F-4AE8-B8D3-4D4D51272431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F9C5E-411A-432C-A7A5-9E3816B2C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836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0C7DE-A61F-4AE8-B8D3-4D4D51272431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F9C5E-411A-432C-A7A5-9E3816B2C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181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0C7DE-A61F-4AE8-B8D3-4D4D51272431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F9C5E-411A-432C-A7A5-9E3816B2C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993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0C7DE-A61F-4AE8-B8D3-4D4D51272431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F9C5E-411A-432C-A7A5-9E3816B2C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41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0C7DE-A61F-4AE8-B8D3-4D4D51272431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F9C5E-411A-432C-A7A5-9E3816B2C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728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0C7DE-A61F-4AE8-B8D3-4D4D51272431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F9C5E-411A-432C-A7A5-9E3816B2C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58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0C7DE-A61F-4AE8-B8D3-4D4D51272431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F9C5E-411A-432C-A7A5-9E3816B2C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123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0C7DE-A61F-4AE8-B8D3-4D4D51272431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F9C5E-411A-432C-A7A5-9E3816B2C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100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0C7DE-A61F-4AE8-B8D3-4D4D51272431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F9C5E-411A-432C-A7A5-9E3816B2C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222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0C7DE-A61F-4AE8-B8D3-4D4D51272431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F9C5E-411A-432C-A7A5-9E3816B2C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2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169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latin typeface="Comic Sans MS" panose="030F0702030302020204" pitchFamily="66" charset="0"/>
              </a:rPr>
              <a:t>En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classe</a:t>
            </a:r>
            <a:r>
              <a:rPr lang="en-US" b="1" dirty="0" smtClean="0">
                <a:latin typeface="Comic Sans MS" panose="030F0702030302020204" pitchFamily="66" charset="0"/>
              </a:rPr>
              <a:t> je </a:t>
            </a:r>
            <a:r>
              <a:rPr lang="en-US" b="1" dirty="0" err="1" smtClean="0">
                <a:latin typeface="Comic Sans MS" panose="030F0702030302020204" pitchFamily="66" charset="0"/>
              </a:rPr>
              <a:t>regarde</a:t>
            </a:r>
            <a:r>
              <a:rPr lang="en-US" b="1" dirty="0" smtClean="0">
                <a:latin typeface="Comic Sans MS" panose="030F0702030302020204" pitchFamily="66" charset="0"/>
              </a:rPr>
              <a:t> le tableau .</a:t>
            </a:r>
            <a:br>
              <a:rPr lang="en-US" b="1" dirty="0" smtClean="0">
                <a:latin typeface="Comic Sans MS" panose="030F0702030302020204" pitchFamily="66" charset="0"/>
              </a:rPr>
            </a:br>
            <a:r>
              <a:rPr lang="en-US" b="1" dirty="0" smtClean="0">
                <a:latin typeface="Comic Sans MS" panose="030F0702030302020204" pitchFamily="66" charset="0"/>
              </a:rPr>
              <a:t>J</a:t>
            </a:r>
            <a:r>
              <a:rPr lang="fr-FR" b="1" dirty="0" smtClean="0">
                <a:latin typeface="Comic Sans MS" panose="030F0702030302020204" pitchFamily="66" charset="0"/>
              </a:rPr>
              <a:t>é</a:t>
            </a:r>
            <a:r>
              <a:rPr lang="en-US" b="1" dirty="0" err="1" smtClean="0">
                <a:latin typeface="Comic Sans MS" panose="030F0702030302020204" pitchFamily="66" charset="0"/>
              </a:rPr>
              <a:t>coute</a:t>
            </a:r>
            <a:r>
              <a:rPr lang="en-US" b="1" dirty="0" smtClean="0">
                <a:latin typeface="Comic Sans MS" panose="030F0702030302020204" pitchFamily="66" charset="0"/>
              </a:rPr>
              <a:t> la </a:t>
            </a:r>
            <a:r>
              <a:rPr lang="en-US" b="1" dirty="0" err="1" smtClean="0">
                <a:latin typeface="Comic Sans MS" panose="030F0702030302020204" pitchFamily="66" charset="0"/>
              </a:rPr>
              <a:t>maitresse</a:t>
            </a:r>
            <a:r>
              <a:rPr lang="en-US" b="1" dirty="0" smtClean="0">
                <a:latin typeface="Comic Sans MS" panose="030F0702030302020204" pitchFamily="66" charset="0"/>
              </a:rPr>
              <a:t>.</a:t>
            </a:r>
            <a:br>
              <a:rPr lang="en-US" b="1" dirty="0" smtClean="0">
                <a:latin typeface="Comic Sans MS" panose="030F0702030302020204" pitchFamily="66" charset="0"/>
              </a:rPr>
            </a:br>
            <a:r>
              <a:rPr lang="en-US" b="1" dirty="0" smtClean="0">
                <a:latin typeface="Comic Sans MS" panose="030F0702030302020204" pitchFamily="66" charset="0"/>
              </a:rPr>
              <a:t>J </a:t>
            </a:r>
            <a:r>
              <a:rPr lang="fr-FR" b="1" dirty="0">
                <a:latin typeface="Comic Sans MS" panose="030F0702030302020204" pitchFamily="66" charset="0"/>
              </a:rPr>
              <a:t>é</a:t>
            </a:r>
            <a:r>
              <a:rPr lang="en-US" b="1" dirty="0" err="1" smtClean="0">
                <a:latin typeface="Comic Sans MS" panose="030F0702030302020204" pitchFamily="66" charset="0"/>
              </a:rPr>
              <a:t>cris</a:t>
            </a:r>
            <a:r>
              <a:rPr lang="en-US" b="1" dirty="0" smtClean="0">
                <a:latin typeface="Comic Sans MS" panose="030F0702030302020204" pitchFamily="66" charset="0"/>
              </a:rPr>
              <a:t>. Je </a:t>
            </a:r>
            <a:r>
              <a:rPr lang="en-US" b="1" dirty="0" err="1" smtClean="0">
                <a:latin typeface="Comic Sans MS" panose="030F0702030302020204" pitchFamily="66" charset="0"/>
              </a:rPr>
              <a:t>dessine</a:t>
            </a:r>
            <a:r>
              <a:rPr lang="en-US" b="1" smtClean="0">
                <a:latin typeface="Comic Sans MS" panose="030F0702030302020204" pitchFamily="66" charset="0"/>
              </a:rPr>
              <a:t> .</a:t>
            </a:r>
            <a:endParaRPr lang="en-US" b="1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Coloriage à imprimer : En classe de maternell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1309" y="1372441"/>
            <a:ext cx="4537364" cy="3198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5622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Comic Sans MS" panose="030F0702030302020204" pitchFamily="66" charset="0"/>
              </a:rPr>
              <a:t>A la </a:t>
            </a:r>
            <a:r>
              <a:rPr lang="en-US" b="1" dirty="0" err="1" smtClean="0">
                <a:latin typeface="Comic Sans MS" panose="030F0702030302020204" pitchFamily="66" charset="0"/>
              </a:rPr>
              <a:t>maison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br>
              <a:rPr lang="en-US" b="1" dirty="0" smtClean="0">
                <a:latin typeface="Comic Sans MS" panose="030F0702030302020204" pitchFamily="66" charset="0"/>
              </a:rPr>
            </a:br>
            <a:r>
              <a:rPr lang="en-US" b="1" dirty="0" smtClean="0">
                <a:latin typeface="Comic Sans MS" panose="030F0702030302020204" pitchFamily="66" charset="0"/>
              </a:rPr>
              <a:t>je </a:t>
            </a:r>
            <a:r>
              <a:rPr lang="en-US" b="1" dirty="0" err="1" smtClean="0">
                <a:latin typeface="Comic Sans MS" panose="030F0702030302020204" pitchFamily="66" charset="0"/>
              </a:rPr>
              <a:t>joue</a:t>
            </a:r>
            <a:r>
              <a:rPr lang="en-US" b="1" dirty="0" smtClean="0">
                <a:latin typeface="Comic Sans MS" panose="030F0702030302020204" pitchFamily="66" charset="0"/>
              </a:rPr>
              <a:t> . Je </a:t>
            </a:r>
            <a:r>
              <a:rPr lang="en-US" b="1" dirty="0" err="1" smtClean="0">
                <a:latin typeface="Comic Sans MS" panose="030F0702030302020204" pitchFamily="66" charset="0"/>
              </a:rPr>
              <a:t>regarde</a:t>
            </a:r>
            <a:r>
              <a:rPr lang="en-US" b="1" dirty="0" smtClean="0">
                <a:latin typeface="Comic Sans MS" panose="030F0702030302020204" pitchFamily="66" charset="0"/>
              </a:rPr>
              <a:t> la t</a:t>
            </a:r>
            <a:r>
              <a:rPr lang="fr-FR" b="1" dirty="0" smtClean="0">
                <a:latin typeface="Comic Sans MS" panose="030F0702030302020204" pitchFamily="66" charset="0"/>
              </a:rPr>
              <a:t>é</a:t>
            </a:r>
            <a:r>
              <a:rPr lang="en-US" b="1" dirty="0" err="1" smtClean="0">
                <a:latin typeface="Comic Sans MS" panose="030F0702030302020204" pitchFamily="66" charset="0"/>
              </a:rPr>
              <a:t>lévision</a:t>
            </a:r>
            <a:r>
              <a:rPr lang="en-US" b="1" dirty="0" smtClean="0">
                <a:latin typeface="Comic Sans MS" panose="030F0702030302020204" pitchFamily="66" charset="0"/>
              </a:rPr>
              <a:t>. Je </a:t>
            </a:r>
            <a:r>
              <a:rPr lang="en-US" b="1" dirty="0" err="1" smtClean="0">
                <a:latin typeface="Comic Sans MS" panose="030F0702030302020204" pitchFamily="66" charset="0"/>
              </a:rPr>
              <a:t>joue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dans</a:t>
            </a:r>
            <a:r>
              <a:rPr lang="en-US" b="1" dirty="0" smtClean="0">
                <a:latin typeface="Comic Sans MS" panose="030F0702030302020204" pitchFamily="66" charset="0"/>
              </a:rPr>
              <a:t> le </a:t>
            </a:r>
            <a:r>
              <a:rPr lang="en-US" b="1" dirty="0" err="1" smtClean="0">
                <a:latin typeface="Comic Sans MS" panose="030F0702030302020204" pitchFamily="66" charset="0"/>
              </a:rPr>
              <a:t>jardin</a:t>
            </a:r>
            <a:r>
              <a:rPr lang="en-US" b="1" dirty="0" smtClean="0">
                <a:latin typeface="Comic Sans MS" panose="030F0702030302020204" pitchFamily="66" charset="0"/>
              </a:rPr>
              <a:t> .  </a:t>
            </a:r>
            <a:endParaRPr lang="en-US" dirty="0"/>
          </a:p>
        </p:txBody>
      </p:sp>
      <p:pic>
        <p:nvPicPr>
          <p:cNvPr id="4" name="Picture 2" descr="A la maison: Amazon.co.uk: Zoubenko, Marion, Charlie Pop: 9782324021039:  Books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5603" y="2213552"/>
            <a:ext cx="4313594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5182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10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Office Theme</vt:lpstr>
      <vt:lpstr>En classe je regarde le tableau . Jécoute la maitresse. J écris. Je dessine .</vt:lpstr>
      <vt:lpstr>A la maison  je joue . Je regarde la télévision. Je joue dans le jardin .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 classe je regarde le tableau . Jécoute la maitresse. J écris.</dc:title>
  <dc:creator>R.Geurouachi</dc:creator>
  <cp:lastModifiedBy>R.Geurouachi</cp:lastModifiedBy>
  <cp:revision>4</cp:revision>
  <dcterms:created xsi:type="dcterms:W3CDTF">2022-11-10T07:55:31Z</dcterms:created>
  <dcterms:modified xsi:type="dcterms:W3CDTF">2022-11-10T08:07:19Z</dcterms:modified>
</cp:coreProperties>
</file>