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72" r:id="rId3"/>
    <p:sldId id="265" r:id="rId4"/>
    <p:sldId id="316" r:id="rId5"/>
    <p:sldId id="267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9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2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0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6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9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6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3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5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33855-BAF9-40EA-885F-446A43E8D50A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3FD18-7E0C-4BCC-958C-F05C0E5D4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1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1"/>
          <p:cNvSpPr/>
          <p:nvPr/>
        </p:nvSpPr>
        <p:spPr>
          <a:xfrm>
            <a:off x="7083381" y="2638022"/>
            <a:ext cx="4082603" cy="3786388"/>
          </a:xfrm>
          <a:prstGeom prst="diamon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0" b="1" dirty="0" smtClean="0"/>
              <a:t>مـ</a:t>
            </a:r>
            <a:endParaRPr lang="en-US" sz="20000" b="1" dirty="0"/>
          </a:p>
        </p:txBody>
      </p:sp>
      <p:sp>
        <p:nvSpPr>
          <p:cNvPr id="3" name="Diamond 2"/>
          <p:cNvSpPr/>
          <p:nvPr/>
        </p:nvSpPr>
        <p:spPr>
          <a:xfrm>
            <a:off x="1041043" y="654676"/>
            <a:ext cx="4082603" cy="3786388"/>
          </a:xfrm>
          <a:prstGeom prst="diamon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5000" b="1" dirty="0" smtClean="0"/>
              <a:t>م</a:t>
            </a:r>
            <a:endParaRPr lang="en-US" sz="25000" b="1" dirty="0"/>
          </a:p>
        </p:txBody>
      </p:sp>
    </p:spTree>
    <p:extLst>
      <p:ext uri="{BB962C8B-B14F-4D97-AF65-F5344CB8AC3E}">
        <p14:creationId xmlns:p14="http://schemas.microsoft.com/office/powerpoint/2010/main" val="125507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لعقة</a:t>
            </a:r>
            <a:endParaRPr lang="en-US" altLang="en-US" sz="8800" b="1" dirty="0"/>
          </a:p>
        </p:txBody>
      </p:sp>
      <p:pic>
        <p:nvPicPr>
          <p:cNvPr id="6147" name="Picture 4" descr="SP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437" y="2438401"/>
            <a:ext cx="4881163" cy="375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2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>
                <a:solidFill>
                  <a:srgbClr val="FF0000"/>
                </a:solidFill>
              </a:rPr>
              <a:t>م</a:t>
            </a:r>
            <a:r>
              <a:rPr lang="ar-JO" altLang="en-US" sz="8800" b="1" dirty="0"/>
              <a:t>يزان</a:t>
            </a:r>
            <a:endParaRPr lang="en-US" altLang="en-US" sz="8800" b="1" dirty="0"/>
          </a:p>
        </p:txBody>
      </p:sp>
      <p:pic>
        <p:nvPicPr>
          <p:cNvPr id="7171" name="Picture 4" descr="MEz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2057400"/>
            <a:ext cx="4900613" cy="394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5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روحة </a:t>
            </a:r>
            <a:endParaRPr lang="en-US" altLang="en-US" sz="8800" b="1" dirty="0"/>
          </a:p>
        </p:txBody>
      </p:sp>
      <p:pic>
        <p:nvPicPr>
          <p:cNvPr id="8195" name="Picture 4" descr="f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938" y="3006145"/>
            <a:ext cx="4984124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5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لفوف </a:t>
            </a:r>
            <a:endParaRPr lang="en-US" altLang="en-US" sz="8800" b="1" dirty="0"/>
          </a:p>
        </p:txBody>
      </p:sp>
      <p:pic>
        <p:nvPicPr>
          <p:cNvPr id="9219" name="Picture 4" descr="malfo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2133600"/>
            <a:ext cx="3573463" cy="424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449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كتبة</a:t>
            </a:r>
            <a:endParaRPr lang="en-US" altLang="en-US" sz="8800" b="1" dirty="0"/>
          </a:p>
        </p:txBody>
      </p:sp>
      <p:pic>
        <p:nvPicPr>
          <p:cNvPr id="10243" name="Picture 4" descr="lib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145" y="2133599"/>
            <a:ext cx="5213932" cy="4084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31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>
                <a:solidFill>
                  <a:srgbClr val="FF0000"/>
                </a:solidFill>
              </a:rPr>
              <a:t>م</a:t>
            </a:r>
            <a:r>
              <a:rPr lang="ar-JO" altLang="en-US" sz="8800" b="1" dirty="0"/>
              <a:t>انجا</a:t>
            </a:r>
            <a:endParaRPr lang="en-US" altLang="en-US" sz="8800" b="1" dirty="0"/>
          </a:p>
        </p:txBody>
      </p:sp>
      <p:pic>
        <p:nvPicPr>
          <p:cNvPr id="11267" name="Picture 4" descr="man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861" y="2645872"/>
            <a:ext cx="4552278" cy="379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07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مُ</a:t>
            </a:r>
            <a:r>
              <a:rPr lang="ar-JO" altLang="en-US" sz="8800" b="1" dirty="0" smtClean="0"/>
              <a:t>زارع</a:t>
            </a:r>
            <a:endParaRPr lang="en-US" altLang="en-US" sz="8800" b="1" dirty="0"/>
          </a:p>
        </p:txBody>
      </p:sp>
      <p:pic>
        <p:nvPicPr>
          <p:cNvPr id="12291" name="Picture 4" descr="muz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2104624"/>
            <a:ext cx="4491978" cy="4491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7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ar-JO" altLang="en-US" sz="8800" b="1" dirty="0">
                <a:solidFill>
                  <a:srgbClr val="FF0000"/>
                </a:solidFill>
              </a:rPr>
              <a:t>م</a:t>
            </a:r>
            <a:r>
              <a:rPr lang="ar-JO" altLang="en-US" sz="8800" b="1" dirty="0"/>
              <a:t>اعز</a:t>
            </a:r>
            <a:endParaRPr lang="en-US" altLang="en-US" sz="8800" b="1" dirty="0"/>
          </a:p>
        </p:txBody>
      </p:sp>
      <p:pic>
        <p:nvPicPr>
          <p:cNvPr id="13315" name="Picture 4" descr="ma3e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628" y="2514599"/>
            <a:ext cx="5441660" cy="407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1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مُ</a:t>
            </a:r>
            <a:r>
              <a:rPr lang="ar-JO" altLang="en-US" sz="8800" b="1" dirty="0" smtClean="0"/>
              <a:t>ستشفى</a:t>
            </a:r>
            <a:endParaRPr lang="en-US" altLang="en-US" sz="8800" b="1" dirty="0"/>
          </a:p>
        </p:txBody>
      </p:sp>
      <p:pic>
        <p:nvPicPr>
          <p:cNvPr id="14339" name="Picture 4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932" y="2349320"/>
            <a:ext cx="5397658" cy="4042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803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dirty="0" smtClean="0"/>
              <a:t>قلمة</a:t>
            </a:r>
            <a:endParaRPr lang="en-US" altLang="en-US" sz="8800" dirty="0"/>
          </a:p>
        </p:txBody>
      </p:sp>
      <p:pic>
        <p:nvPicPr>
          <p:cNvPr id="15363" name="Picture 4" descr="makla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2438401"/>
            <a:ext cx="2708275" cy="360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4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 smtClean="0"/>
              <a:t>مريم      ماعز     مطر</a:t>
            </a:r>
            <a:br>
              <a:rPr lang="ar-JO" sz="10000" b="1" dirty="0" smtClean="0"/>
            </a:br>
            <a:r>
              <a:rPr lang="ar-JO" sz="10000" b="1" dirty="0"/>
              <a:t/>
            </a:r>
            <a:br>
              <a:rPr lang="ar-JO" sz="10000" b="1" dirty="0"/>
            </a:br>
            <a:r>
              <a:rPr lang="ar-JO" sz="10000" b="1" dirty="0" smtClean="0"/>
              <a:t>   ملابس     شمس   </a:t>
            </a:r>
            <a:endParaRPr lang="en-US" sz="10000" b="1" dirty="0"/>
          </a:p>
        </p:txBody>
      </p:sp>
    </p:spTree>
    <p:extLst>
      <p:ext uri="{BB962C8B-B14F-4D97-AF65-F5344CB8AC3E}">
        <p14:creationId xmlns:p14="http://schemas.microsoft.com/office/powerpoint/2010/main" val="2418946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سطرة</a:t>
            </a:r>
            <a:endParaRPr lang="en-US" altLang="en-US" sz="8800" b="1" dirty="0"/>
          </a:p>
        </p:txBody>
      </p:sp>
      <p:pic>
        <p:nvPicPr>
          <p:cNvPr id="16387" name="Picture 4" descr="masta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858" y="2364479"/>
            <a:ext cx="4406874" cy="385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615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dirty="0" smtClean="0">
                <a:solidFill>
                  <a:srgbClr val="FF0000"/>
                </a:solidFill>
              </a:rPr>
              <a:t>مِم</a:t>
            </a:r>
            <a:r>
              <a:rPr lang="ar-JO" altLang="en-US" sz="8800" dirty="0" smtClean="0"/>
              <a:t>حاة</a:t>
            </a:r>
            <a:endParaRPr lang="en-US" altLang="en-US" sz="8800" dirty="0"/>
          </a:p>
        </p:txBody>
      </p:sp>
      <p:pic>
        <p:nvPicPr>
          <p:cNvPr id="17411" name="Picture 4" descr="ma7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2819401"/>
            <a:ext cx="27146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9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41986" y="262094"/>
            <a:ext cx="10515600" cy="1325563"/>
          </a:xfrm>
        </p:spPr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قلاة</a:t>
            </a:r>
            <a:endParaRPr lang="en-US" altLang="en-US" sz="8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802" y="2687994"/>
            <a:ext cx="6291664" cy="323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82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altLang="en-US" sz="8800" b="1" dirty="0" smtClean="0">
                <a:solidFill>
                  <a:srgbClr val="FF0000"/>
                </a:solidFill>
              </a:rPr>
              <a:t>م</a:t>
            </a:r>
            <a:r>
              <a:rPr lang="ar-JO" altLang="en-US" sz="8800" b="1" dirty="0">
                <a:solidFill>
                  <a:srgbClr val="FF0000"/>
                </a:solidFill>
              </a:rPr>
              <a:t>َ</a:t>
            </a:r>
            <a:r>
              <a:rPr lang="ar-SA" altLang="en-US" sz="8800" b="1" dirty="0" smtClean="0"/>
              <a:t>لابس</a:t>
            </a:r>
            <a:endParaRPr lang="en-US" altLang="en-US" sz="8800" b="1" dirty="0"/>
          </a:p>
        </p:txBody>
      </p:sp>
      <p:pic>
        <p:nvPicPr>
          <p:cNvPr id="19459" name="Picture 4" descr="t-shi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503" y="2362200"/>
            <a:ext cx="2965097" cy="376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5" descr="sho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919" y="2514600"/>
            <a:ext cx="3322158" cy="361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933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درسة</a:t>
            </a:r>
            <a:endParaRPr lang="en-US" altLang="en-US" sz="8800" b="1" dirty="0"/>
          </a:p>
        </p:txBody>
      </p:sp>
      <p:pic>
        <p:nvPicPr>
          <p:cNvPr id="20483" name="Picture 4" descr="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99" y="2181895"/>
            <a:ext cx="5828227" cy="4016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26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>
                <a:solidFill>
                  <a:srgbClr val="FF0000"/>
                </a:solidFill>
              </a:rPr>
              <a:t>م</a:t>
            </a:r>
            <a:r>
              <a:rPr lang="ar-JO" altLang="en-US" sz="8800" b="1" dirty="0"/>
              <a:t>تحف</a:t>
            </a:r>
          </a:p>
        </p:txBody>
      </p:sp>
      <p:pic>
        <p:nvPicPr>
          <p:cNvPr id="21507" name="Picture 2" descr="C:\Users\user\Desktop\كلمات بحرف الميم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1905000"/>
            <a:ext cx="5681663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1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</a:t>
            </a:r>
            <a:r>
              <a:rPr lang="ar-JO" altLang="en-US" sz="8800" b="1" dirty="0">
                <a:solidFill>
                  <a:srgbClr val="FF0000"/>
                </a:solidFill>
              </a:rPr>
              <a:t>َ</a:t>
            </a:r>
            <a:r>
              <a:rPr lang="ar-JO" altLang="en-US" sz="8800" b="1" dirty="0" smtClean="0"/>
              <a:t>طار</a:t>
            </a:r>
            <a:endParaRPr lang="ar-JO" altLang="en-US" sz="8800" b="1" dirty="0"/>
          </a:p>
        </p:txBody>
      </p:sp>
      <p:pic>
        <p:nvPicPr>
          <p:cNvPr id="22531" name="Picture 2" descr="C:\Users\user\Desktop\كلمات بحرف الميم\download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981200"/>
            <a:ext cx="52101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55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مُ</a:t>
            </a:r>
            <a:r>
              <a:rPr lang="ar-JO" altLang="en-US" sz="8800" b="1" dirty="0" smtClean="0"/>
              <a:t>خ</a:t>
            </a:r>
            <a:endParaRPr lang="ar-JO" altLang="en-US" sz="8800" b="1" dirty="0"/>
          </a:p>
        </p:txBody>
      </p:sp>
      <p:pic>
        <p:nvPicPr>
          <p:cNvPr id="23555" name="Picture 2" descr="C:\Users\user\Desktop\كلمات بحرف الميم\download (5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4" t="4950" r="7732" b="11272"/>
          <a:stretch/>
        </p:blipFill>
        <p:spPr bwMode="auto">
          <a:xfrm>
            <a:off x="3387143" y="2550017"/>
            <a:ext cx="4984124" cy="354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14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ضرب</a:t>
            </a:r>
            <a:endParaRPr lang="ar-JO" altLang="en-US" sz="8800" b="1" dirty="0"/>
          </a:p>
        </p:txBody>
      </p:sp>
      <p:pic>
        <p:nvPicPr>
          <p:cNvPr id="24579" name="Picture 2" descr="C:\Users\user\Desktop\كلمات بحرف الميم\download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133600"/>
            <a:ext cx="4191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7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</a:t>
            </a:r>
            <a:r>
              <a:rPr lang="ar-JO" altLang="en-US" sz="8800" b="1" dirty="0" smtClean="0"/>
              <a:t>صعد</a:t>
            </a:r>
            <a:endParaRPr lang="ar-JO" altLang="en-US" sz="8800" b="1" dirty="0"/>
          </a:p>
        </p:txBody>
      </p:sp>
      <p:pic>
        <p:nvPicPr>
          <p:cNvPr id="25603" name="Picture 2" descr="C:\Users\user\Desktop\كلمات بحرف الميم\download (7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7601" y="2209800"/>
            <a:ext cx="4810125" cy="3810000"/>
          </a:xfrm>
          <a:noFill/>
        </p:spPr>
      </p:pic>
    </p:spTree>
    <p:extLst>
      <p:ext uri="{BB962C8B-B14F-4D97-AF65-F5344CB8AC3E}">
        <p14:creationId xmlns:p14="http://schemas.microsoft.com/office/powerpoint/2010/main" val="7564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7" y="265261"/>
            <a:ext cx="11372045" cy="636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811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طر</a:t>
            </a:r>
            <a:endParaRPr lang="ar-JO" altLang="en-US" sz="8800" b="1" dirty="0"/>
          </a:p>
        </p:txBody>
      </p:sp>
      <p:pic>
        <p:nvPicPr>
          <p:cNvPr id="26627" name="Picture 2" descr="C:\Users\user\Desktop\كلمات بحرف الميم\download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780" y="2466305"/>
            <a:ext cx="5528167" cy="376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32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عجون</a:t>
            </a:r>
            <a:endParaRPr lang="ar-JO" altLang="en-US" sz="8800" b="1" dirty="0"/>
          </a:p>
        </p:txBody>
      </p:sp>
      <p:pic>
        <p:nvPicPr>
          <p:cNvPr id="27651" name="Picture 2" descr="C:\Users\user\Desktop\كلمات بحرف الميم\download (9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2"/>
          <a:stretch/>
        </p:blipFill>
        <p:spPr bwMode="auto">
          <a:xfrm>
            <a:off x="3448319" y="2794715"/>
            <a:ext cx="5606816" cy="3406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23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لعب</a:t>
            </a:r>
            <a:endParaRPr lang="ar-JO" altLang="en-US" sz="8800" b="1" dirty="0"/>
          </a:p>
        </p:txBody>
      </p:sp>
      <p:pic>
        <p:nvPicPr>
          <p:cNvPr id="28675" name="Picture 2" descr="C:\Users\user\Desktop\كلمات بحرف الميم\download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051" y="2133599"/>
            <a:ext cx="5380149" cy="4321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60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نديل</a:t>
            </a:r>
            <a:endParaRPr lang="ar-JO" altLang="en-US" sz="8800" b="1" dirty="0"/>
          </a:p>
        </p:txBody>
      </p:sp>
      <p:pic>
        <p:nvPicPr>
          <p:cNvPr id="29699" name="Picture 3" descr="C:\Users\user\Desktop\كلمات بحرف الميم\download (1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827" y="2590800"/>
            <a:ext cx="6269361" cy="316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97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>
                <a:solidFill>
                  <a:srgbClr val="FF0000"/>
                </a:solidFill>
              </a:rPr>
              <a:t>م</a:t>
            </a:r>
            <a:r>
              <a:rPr lang="ar-JO" altLang="en-US" sz="8800" b="1" dirty="0"/>
              <a:t>ائدة</a:t>
            </a:r>
          </a:p>
        </p:txBody>
      </p:sp>
      <p:pic>
        <p:nvPicPr>
          <p:cNvPr id="30723" name="Picture 2" descr="C:\Users\user\Desktop\كلمات بحرف الميم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398" y="2314977"/>
            <a:ext cx="5141204" cy="4124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56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نارة</a:t>
            </a:r>
            <a:endParaRPr lang="ar-JO" altLang="en-US" sz="8800" b="1" dirty="0"/>
          </a:p>
        </p:txBody>
      </p:sp>
      <p:pic>
        <p:nvPicPr>
          <p:cNvPr id="31747" name="Picture 2" descr="C:\Users\user\Desktop\كلمات بحرف الميم\image-461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718" y="2365420"/>
            <a:ext cx="5302564" cy="416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58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>
                <a:solidFill>
                  <a:srgbClr val="FF0000"/>
                </a:solidFill>
              </a:rPr>
              <a:t>م</a:t>
            </a:r>
            <a:r>
              <a:rPr lang="ar-JO" altLang="en-US" sz="8800" b="1" dirty="0"/>
              <a:t>اء</a:t>
            </a:r>
          </a:p>
        </p:txBody>
      </p:sp>
      <p:pic>
        <p:nvPicPr>
          <p:cNvPr id="32771" name="Picture 2" descr="C:\Users\user\Desktop\كلمات بحرف الميم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86000"/>
            <a:ext cx="44958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972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شرط</a:t>
            </a:r>
            <a:endParaRPr lang="ar-JO" altLang="en-US" sz="8800" b="1" dirty="0"/>
          </a:p>
        </p:txBody>
      </p:sp>
      <p:pic>
        <p:nvPicPr>
          <p:cNvPr id="33795" name="Picture 2" descr="C:\Users\user\Desktop\كلمات بحرف الميم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082" y="2357439"/>
            <a:ext cx="4896118" cy="400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0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نزل</a:t>
            </a:r>
            <a:endParaRPr lang="ar-JO" altLang="en-US" sz="8800" b="1" dirty="0"/>
          </a:p>
        </p:txBody>
      </p:sp>
      <p:pic>
        <p:nvPicPr>
          <p:cNvPr id="34819" name="Picture 2" descr="C:\Users\user\Desktop\كلمات بحرف الميم\download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414" y="2824767"/>
            <a:ext cx="5396069" cy="3815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94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فتاح</a:t>
            </a:r>
            <a:endParaRPr lang="ar-JO" altLang="en-US" sz="8800" b="1" dirty="0"/>
          </a:p>
        </p:txBody>
      </p:sp>
      <p:pic>
        <p:nvPicPr>
          <p:cNvPr id="35843" name="Picture 2" descr="C:\Users\user\Desktop\كلمات بحرف الميم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707" y="2706710"/>
            <a:ext cx="5261020" cy="308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94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4768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00B0F0"/>
                </a:solidFill>
              </a:rPr>
              <a:t>ما          مو         مي  </a:t>
            </a:r>
            <a:br>
              <a:rPr lang="ar-JO" sz="10000" b="1" dirty="0" smtClean="0">
                <a:solidFill>
                  <a:srgbClr val="00B0F0"/>
                </a:solidFill>
              </a:rPr>
            </a:br>
            <a:r>
              <a:rPr lang="ar-JO" sz="10000" b="1" dirty="0">
                <a:solidFill>
                  <a:srgbClr val="00B0F0"/>
                </a:solidFill>
              </a:rPr>
              <a:t/>
            </a:r>
            <a:br>
              <a:rPr lang="ar-JO" sz="10000" b="1" dirty="0">
                <a:solidFill>
                  <a:srgbClr val="00B0F0"/>
                </a:solidFill>
              </a:rPr>
            </a:br>
            <a:r>
              <a:rPr lang="ar-JO" sz="10000" b="1" dirty="0" smtClean="0">
                <a:solidFill>
                  <a:srgbClr val="00B0F0"/>
                </a:solidFill>
              </a:rPr>
              <a:t>مَ          مُ          مِ   </a:t>
            </a:r>
            <a:br>
              <a:rPr lang="ar-JO" sz="10000" b="1" dirty="0" smtClean="0">
                <a:solidFill>
                  <a:srgbClr val="00B0F0"/>
                </a:solidFill>
              </a:rPr>
            </a:br>
            <a:r>
              <a:rPr lang="ar-JO" sz="10000" b="1" dirty="0">
                <a:solidFill>
                  <a:srgbClr val="00B0F0"/>
                </a:solidFill>
              </a:rPr>
              <a:t/>
            </a:r>
            <a:br>
              <a:rPr lang="ar-JO" sz="10000" b="1" dirty="0">
                <a:solidFill>
                  <a:srgbClr val="00B0F0"/>
                </a:solidFill>
              </a:rPr>
            </a:br>
            <a:r>
              <a:rPr lang="ar-JO" sz="10000" b="1" dirty="0" smtClean="0">
                <a:solidFill>
                  <a:srgbClr val="00B0F0"/>
                </a:solidFill>
              </a:rPr>
              <a:t>مْ</a:t>
            </a:r>
            <a:endParaRPr lang="en-US" sz="10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24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مُ</a:t>
            </a:r>
            <a:r>
              <a:rPr lang="ar-JO" altLang="en-US" sz="8800" b="1" dirty="0" smtClean="0"/>
              <a:t>ثلث</a:t>
            </a:r>
            <a:endParaRPr lang="ar-JO" altLang="en-US" sz="8800" b="1" dirty="0"/>
          </a:p>
        </p:txBody>
      </p:sp>
      <p:pic>
        <p:nvPicPr>
          <p:cNvPr id="36867" name="Picture 2" descr="C:\Users\user\Desktop\كلمات بحرف الميم\k50368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275" y="2533829"/>
            <a:ext cx="4581659" cy="3467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7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قص</a:t>
            </a:r>
            <a:endParaRPr lang="ar-JO" altLang="en-US" sz="8800" b="1" dirty="0"/>
          </a:p>
        </p:txBody>
      </p:sp>
      <p:pic>
        <p:nvPicPr>
          <p:cNvPr id="37891" name="Picture 2" descr="C:\Users\user\Desktop\كلمات بحرف الميم\download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237" y="2357437"/>
            <a:ext cx="4228563" cy="4042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9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خبز</a:t>
            </a:r>
            <a:endParaRPr lang="ar-JO" altLang="en-US" sz="8800" b="1" dirty="0"/>
          </a:p>
        </p:txBody>
      </p:sp>
      <p:pic>
        <p:nvPicPr>
          <p:cNvPr id="38915" name="Picture 2" descr="C:\Users\user\Desktop\كلمات بحرف الميم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73" y="2591872"/>
            <a:ext cx="5204854" cy="3718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4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مُ</a:t>
            </a:r>
            <a:r>
              <a:rPr lang="ar-JO" altLang="en-US" sz="8800" b="1" dirty="0" smtClean="0"/>
              <a:t>ربع</a:t>
            </a:r>
            <a:endParaRPr lang="ar-JO" altLang="en-US" sz="8800" b="1" dirty="0"/>
          </a:p>
        </p:txBody>
      </p:sp>
      <p:pic>
        <p:nvPicPr>
          <p:cNvPr id="39939" name="Picture 2" descr="C:\Users\user\Desktop\كلمات بحرف الميم\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178" y="2385981"/>
            <a:ext cx="4855335" cy="4472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00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مُ</a:t>
            </a:r>
            <a:r>
              <a:rPr lang="ar-JO" altLang="en-US" sz="8800" b="1" dirty="0" smtClean="0"/>
              <a:t>ستطيل</a:t>
            </a:r>
            <a:endParaRPr lang="ar-JO" altLang="en-US" sz="8800" b="1" dirty="0"/>
          </a:p>
        </p:txBody>
      </p:sp>
      <p:pic>
        <p:nvPicPr>
          <p:cNvPr id="40963" name="Picture 2" descr="C:\Users\user\Desktop\كلمات بحرف الميم\R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309" y="1910367"/>
            <a:ext cx="7279382" cy="5529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لقط</a:t>
            </a:r>
            <a:endParaRPr lang="ar-JO" altLang="en-US" sz="8800" b="1" dirty="0"/>
          </a:p>
        </p:txBody>
      </p:sp>
      <p:pic>
        <p:nvPicPr>
          <p:cNvPr id="41987" name="Picture 2" descr="C:\Users\user\Desktop\كلمات بحرف الميم\imagesCAXFEZXX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4" r="17786"/>
          <a:stretch/>
        </p:blipFill>
        <p:spPr bwMode="auto">
          <a:xfrm rot="-3565864">
            <a:off x="4372247" y="1887587"/>
            <a:ext cx="3442238" cy="547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996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رآة</a:t>
            </a:r>
            <a:endParaRPr lang="ar-JO" altLang="en-US" sz="8800" b="1" dirty="0"/>
          </a:p>
        </p:txBody>
      </p:sp>
      <p:pic>
        <p:nvPicPr>
          <p:cNvPr id="43011" name="Picture 2" descr="C:\Users\user\Desktop\كلمات بحرف الميم\imagesCA5BADK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08361" y="2207653"/>
            <a:ext cx="3580863" cy="4511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5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14" r="985" b="4837"/>
          <a:stretch/>
        </p:blipFill>
        <p:spPr>
          <a:xfrm>
            <a:off x="1094705" y="334813"/>
            <a:ext cx="9440214" cy="632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825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4000" cy="343675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JO" altLang="en-US" sz="12200" b="1" dirty="0" smtClean="0"/>
              <a:t>كلمات تبدأ بحرف </a:t>
            </a:r>
            <a:r>
              <a:rPr lang="ar-JO" altLang="en-US" sz="12200" b="1" dirty="0"/>
              <a:t>الميم</a:t>
            </a:r>
            <a:endParaRPr lang="en-US" altLang="en-US" sz="12200" b="1" dirty="0"/>
          </a:p>
        </p:txBody>
      </p:sp>
    </p:spTree>
    <p:extLst>
      <p:ext uri="{BB962C8B-B14F-4D97-AF65-F5344CB8AC3E}">
        <p14:creationId xmlns:p14="http://schemas.microsoft.com/office/powerpoint/2010/main" val="12361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مَ</a:t>
            </a:r>
            <a:r>
              <a:rPr lang="ar-JO" altLang="en-US" sz="8800" b="1" dirty="0" smtClean="0"/>
              <a:t>وز</a:t>
            </a:r>
            <a:endParaRPr lang="en-US" altLang="en-US" sz="8800" b="1" dirty="0"/>
          </a:p>
        </p:txBody>
      </p:sp>
      <p:pic>
        <p:nvPicPr>
          <p:cNvPr id="3075" name="Picture 5" descr="C:\Users\user\Desktop\كلمات بحرف الميم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538" y="2693830"/>
            <a:ext cx="4386595" cy="343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2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مُ</a:t>
            </a:r>
            <a:r>
              <a:rPr lang="ar-JO" altLang="en-US" sz="8800" b="1" dirty="0" smtClean="0"/>
              <a:t>ربى </a:t>
            </a:r>
            <a:endParaRPr lang="en-US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4099" name="Picture 4" descr="j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597" y="2647682"/>
            <a:ext cx="3657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03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JO" altLang="en-US" sz="8800" b="1" dirty="0" smtClean="0">
                <a:solidFill>
                  <a:srgbClr val="FF0000"/>
                </a:solidFill>
              </a:rPr>
              <a:t>مِ</a:t>
            </a:r>
            <a:r>
              <a:rPr lang="ar-JO" altLang="en-US" sz="8800" b="1" dirty="0" smtClean="0"/>
              <a:t>لح </a:t>
            </a:r>
            <a:endParaRPr lang="en-US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5123" name="Picture 4" descr="SA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144" y="2668074"/>
            <a:ext cx="4169712" cy="368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3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54</Words>
  <Application>Microsoft Office PowerPoint</Application>
  <PresentationFormat>Widescreen</PresentationFormat>
  <Paragraphs>45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مريم      ماعز     مطر     ملابس     شمس   </vt:lpstr>
      <vt:lpstr>PowerPoint Presentation</vt:lpstr>
      <vt:lpstr>ما          مو         مي    مَ          مُ          مِ     مْ</vt:lpstr>
      <vt:lpstr>PowerPoint Presentation</vt:lpstr>
      <vt:lpstr>كلمات تبدأ بحرف الميم</vt:lpstr>
      <vt:lpstr>مَوز</vt:lpstr>
      <vt:lpstr>مُربى </vt:lpstr>
      <vt:lpstr>مِلح </vt:lpstr>
      <vt:lpstr>مِلعقة</vt:lpstr>
      <vt:lpstr>ميزان</vt:lpstr>
      <vt:lpstr>مِروحة </vt:lpstr>
      <vt:lpstr>مَلفوف </vt:lpstr>
      <vt:lpstr>مَكتبة</vt:lpstr>
      <vt:lpstr>مانجا</vt:lpstr>
      <vt:lpstr>مُزارع</vt:lpstr>
      <vt:lpstr>ماعز</vt:lpstr>
      <vt:lpstr>مُستشفى</vt:lpstr>
      <vt:lpstr>مِقلمة</vt:lpstr>
      <vt:lpstr>مِسطرة</vt:lpstr>
      <vt:lpstr>مِمحاة</vt:lpstr>
      <vt:lpstr>مِقلاة</vt:lpstr>
      <vt:lpstr>مَلابس</vt:lpstr>
      <vt:lpstr>مَدرسة</vt:lpstr>
      <vt:lpstr>متحف</vt:lpstr>
      <vt:lpstr>مَطار</vt:lpstr>
      <vt:lpstr>مُخ</vt:lpstr>
      <vt:lpstr>مِضرب</vt:lpstr>
      <vt:lpstr>مصعد</vt:lpstr>
      <vt:lpstr>مَطر</vt:lpstr>
      <vt:lpstr>مَعجون</vt:lpstr>
      <vt:lpstr>مَلعب</vt:lpstr>
      <vt:lpstr>مِنديل</vt:lpstr>
      <vt:lpstr>مائدة</vt:lpstr>
      <vt:lpstr>مَنارة</vt:lpstr>
      <vt:lpstr>ماء</vt:lpstr>
      <vt:lpstr>مِشرط</vt:lpstr>
      <vt:lpstr>مَنزل</vt:lpstr>
      <vt:lpstr>مِفتاح</vt:lpstr>
      <vt:lpstr>مُثلث</vt:lpstr>
      <vt:lpstr>مِقص</vt:lpstr>
      <vt:lpstr>مَخبز</vt:lpstr>
      <vt:lpstr>مُربع</vt:lpstr>
      <vt:lpstr>مُستطيل</vt:lpstr>
      <vt:lpstr>مِلقط</vt:lpstr>
      <vt:lpstr>مِرآة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6</cp:revision>
  <dcterms:created xsi:type="dcterms:W3CDTF">2020-07-01T20:01:52Z</dcterms:created>
  <dcterms:modified xsi:type="dcterms:W3CDTF">2021-06-23T19:43:02Z</dcterms:modified>
</cp:coreProperties>
</file>