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72" r:id="rId6"/>
    <p:sldId id="273" r:id="rId7"/>
    <p:sldId id="274" r:id="rId8"/>
    <p:sldId id="275" r:id="rId9"/>
    <p:sldId id="276" r:id="rId10"/>
    <p:sldId id="268" r:id="rId11"/>
    <p:sldId id="269" r:id="rId12"/>
    <p:sldId id="270" r:id="rId13"/>
    <p:sldId id="271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2EB1-B558-453E-B4CD-87E2C85A2ABD}" type="datetimeFigureOut">
              <a:rPr lang="en-US" smtClean="0"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B86-1EA5-48CE-BEC1-995EBBA4D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5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2EB1-B558-453E-B4CD-87E2C85A2ABD}" type="datetimeFigureOut">
              <a:rPr lang="en-US" smtClean="0"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B86-1EA5-48CE-BEC1-995EBBA4D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4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2EB1-B558-453E-B4CD-87E2C85A2ABD}" type="datetimeFigureOut">
              <a:rPr lang="en-US" smtClean="0"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B86-1EA5-48CE-BEC1-995EBBA4D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67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3C5159-71C7-4DCB-9C83-7CFB4A2F5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C129C5-CA5E-436C-AD42-8A3C4998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55E6FF-B8BF-4DCA-9CE7-C971E936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A33C-BB97-4D12-8EBD-447D5C1B1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6BBADC-0C7B-4F0C-95D0-0F59DA76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023C1A-476F-4F45-A7DF-40CEB02C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F7D0-4FDB-4D97-AD95-4A385753A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21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47E455-DA5C-4B9D-9106-87DD2CFF3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A1065E-9D78-40C5-894B-2EAFE98CC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0CEED7-3633-4FFE-A673-A86E1C10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A33C-BB97-4D12-8EBD-447D5C1B1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E05B5A-DAC1-424C-BB83-DF36C1D14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5B57A6-621B-4475-B0FE-0B017D88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F7D0-4FDB-4D97-AD95-4A385753A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60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772F41-A81A-40ED-B045-8B52D0D10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CEC5A9D-FC7C-4D04-BD91-B6972EEB7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7014BD-6B4C-4014-8D24-A667466ED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A33C-BB97-4D12-8EBD-447D5C1B1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D19211-A75E-4342-A395-08670EDB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A102AD-105C-495D-8D88-555E0D09C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F7D0-4FDB-4D97-AD95-4A385753A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90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9220D5-7511-4ECB-8BCF-7637BED12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195B5B-4962-484B-8ED4-CD26092CC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B55DD77-878F-4A62-B48C-30E2050B9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0A1DED8-F2E7-46BB-8F42-70AB1821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A33C-BB97-4D12-8EBD-447D5C1B1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D8E6DD-504C-4DEC-912D-AC3B472D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0278AF-F898-416F-80B2-78A93F77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F7D0-4FDB-4D97-AD95-4A385753A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44F185-7148-40AC-A9C7-BF49EB2B3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256D6AE-08FB-4CB1-B374-6C620F698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5C96B5A-C6B2-455F-8253-225B5AD10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10F6834-2C59-4948-9073-6918ACF33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0D67AD2-315D-4419-805D-AFF0A24C3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BECEFEF-A985-4A4C-9772-F3011E59F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A33C-BB97-4D12-8EBD-447D5C1B1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64458D2-356A-421C-B63A-FD30868A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7FF3FE0-A37A-4887-BF5D-DB858BEE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F7D0-4FDB-4D97-AD95-4A385753A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14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427F9A-D28E-42B7-98F4-BE5943E2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E9643A3-AB24-449A-82D8-D654743C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A33C-BB97-4D12-8EBD-447D5C1B1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5180E08-5B19-4ACD-A607-66A9012B7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B615094-A218-4722-B9A0-77FA16A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F7D0-4FDB-4D97-AD95-4A385753A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21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F28C36A-7378-4C0B-9DA2-C1A3A5E0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A33C-BB97-4D12-8EBD-447D5C1B1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704EE37-1389-4519-B3BE-8496AB2BC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E8A059B-874E-4BC4-A025-F1B6D77F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F7D0-4FDB-4D97-AD95-4A385753A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94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71F20B-3108-46C3-AC56-E1EC7CF6A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1AC175-2D77-4BC5-9225-CA8A28D52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BE5B2AD-D099-4472-8FAB-A779C9BD4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16306C-11BB-432D-AD9D-41E53DBF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A33C-BB97-4D12-8EBD-447D5C1B1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E041270-87AD-4C66-9279-32A04C4B5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DE2697B-0A5A-4CF9-8D66-8F6D03049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F7D0-4FDB-4D97-AD95-4A385753A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8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2EB1-B558-453E-B4CD-87E2C85A2ABD}" type="datetimeFigureOut">
              <a:rPr lang="en-US" smtClean="0"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B86-1EA5-48CE-BEC1-995EBBA4D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99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73B8A9-B93B-44F1-B69D-6B52E5944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08AB450-42BC-4299-BB7C-31208DA88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FC73EB5-207B-4281-92AF-E72737C2F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F0C19C5-1CEC-4217-8980-B46DD6B0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A33C-BB97-4D12-8EBD-447D5C1B1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99B4526-F2A3-42C0-91F3-1A15A6B2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B6DD161-BB7A-4DE1-8288-E33BDF099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F7D0-4FDB-4D97-AD95-4A385753A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80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CC550C-CE28-425A-A983-1ECE044CF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3F5FA53-AB23-406D-B662-6693EA6BF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9D8F6C-0E88-47DC-877F-EB3F7BAD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A33C-BB97-4D12-8EBD-447D5C1B1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F1AF51-87F8-453E-9084-0B6EBA77E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08EFA1-3681-416C-85F3-416F3D9A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F7D0-4FDB-4D97-AD95-4A385753A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85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4F35E8C-04BA-4FB1-BD20-166C87101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785CC9-84F9-4782-9375-5101FE04F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77A29B-6D22-4711-BFF4-B40A851A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A33C-BB97-4D12-8EBD-447D5C1B1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A08A67-AB19-4077-868C-48EF6584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439913-1601-445E-97AD-3F29CB405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F7D0-4FDB-4D97-AD95-4A385753A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62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18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02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05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39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26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68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6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2EB1-B558-453E-B4CD-87E2C85A2ABD}" type="datetimeFigureOut">
              <a:rPr lang="en-US" smtClean="0"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B86-1EA5-48CE-BEC1-995EBBA4D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10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08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54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25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54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0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17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505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559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61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2EB1-B558-453E-B4CD-87E2C85A2ABD}" type="datetimeFigureOut">
              <a:rPr lang="en-US" smtClean="0"/>
              <a:t>25-Feb-21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B86-1EA5-48CE-BEC1-995EBBA4D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664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1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61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08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8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8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2EB1-B558-453E-B4CD-87E2C85A2ABD}" type="datetimeFigureOut">
              <a:rPr lang="en-US" smtClean="0"/>
              <a:t>25-Feb-21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B86-1EA5-48CE-BEC1-995EBBA4D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7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2EB1-B558-453E-B4CD-87E2C85A2ABD}" type="datetimeFigureOut">
              <a:rPr lang="en-US" smtClean="0"/>
              <a:t>25-Feb-21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B86-1EA5-48CE-BEC1-995EBBA4D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4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2EB1-B558-453E-B4CD-87E2C85A2ABD}" type="datetimeFigureOut">
              <a:rPr lang="en-US" smtClean="0"/>
              <a:t>25-Feb-21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B86-1EA5-48CE-BEC1-995EBBA4D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9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2EB1-B558-453E-B4CD-87E2C85A2ABD}" type="datetimeFigureOut">
              <a:rPr lang="en-US" smtClean="0"/>
              <a:t>25-Feb-21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B86-1EA5-48CE-BEC1-995EBBA4D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4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2EB1-B558-453E-B4CD-87E2C85A2ABD}" type="datetimeFigureOut">
              <a:rPr lang="en-US" smtClean="0"/>
              <a:t>25-Feb-21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3B86-1EA5-48CE-BEC1-995EBBA4D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2EB1-B558-453E-B4CD-87E2C85A2ABD}" type="datetimeFigureOut">
              <a:rPr lang="en-US" smtClean="0"/>
              <a:t>25-Feb-21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13B86-1EA5-48CE-BEC1-995EBBA4D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4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8381B34-AC79-4C5B-BE02-01550A77B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85E4A45-6463-44FF-9EE7-C4889F0AA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21118B-5911-40EA-9F86-2809AFE3F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4A33C-BB97-4D12-8EBD-447D5C1B19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463D84-2615-41F5-8F35-E9B2830FA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C3B630-3D14-4509-B826-8690D0287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AF7D0-4FDB-4D97-AD95-4A385753A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8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3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319E-8B05-493C-894B-FF4978649E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25-Feb-21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991BD-2B7A-4CCC-83EE-2033C2B54F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3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8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jpg"/><Relationship Id="rId7" Type="http://schemas.openxmlformats.org/officeDocument/2006/relationships/image" Target="../media/image2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2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73120"/>
          </a:xfrm>
        </p:spPr>
        <p:txBody>
          <a:bodyPr>
            <a:noAutofit/>
          </a:bodyPr>
          <a:lstStyle/>
          <a:p>
            <a:r>
              <a:rPr lang="en-US" sz="10000" b="1" dirty="0" smtClean="0"/>
              <a:t>1-6 </a:t>
            </a:r>
            <a:r>
              <a:rPr lang="ar-JO" sz="10000" b="1" dirty="0" smtClean="0"/>
              <a:t>لعبة الارقام </a:t>
            </a:r>
            <a:endParaRPr lang="en-US" sz="10000" b="1" dirty="0"/>
          </a:p>
        </p:txBody>
      </p:sp>
    </p:spTree>
    <p:extLst>
      <p:ext uri="{BB962C8B-B14F-4D97-AF65-F5344CB8AC3E}">
        <p14:creationId xmlns:p14="http://schemas.microsoft.com/office/powerpoint/2010/main" val="826279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14911"/>
            <a:ext cx="3119718" cy="187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28" y="514911"/>
            <a:ext cx="3219450" cy="22820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628" y="2796988"/>
            <a:ext cx="3635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3       4       5         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2614436"/>
            <a:ext cx="434072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87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3957DE4-6C54-45C9-9667-FAEF82D06583}"/>
              </a:ext>
            </a:extLst>
          </p:cNvPr>
          <p:cNvSpPr txBox="1"/>
          <p:nvPr/>
        </p:nvSpPr>
        <p:spPr>
          <a:xfrm>
            <a:off x="8070574" y="490330"/>
            <a:ext cx="3684104" cy="1722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254C8C8-5BEE-4726-8426-4EEB0FE00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09" t="15652" r="15982" b="23092"/>
          <a:stretch/>
        </p:blipFill>
        <p:spPr>
          <a:xfrm>
            <a:off x="10749792" y="265043"/>
            <a:ext cx="1107246" cy="1086678"/>
          </a:xfrm>
          <a:prstGeom prst="flowChartConnector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C9601E7-796E-4195-AFAF-26EA63E3E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09" t="15652" r="15982" b="23092"/>
          <a:stretch/>
        </p:blipFill>
        <p:spPr>
          <a:xfrm>
            <a:off x="10779025" y="1504120"/>
            <a:ext cx="1107246" cy="1086678"/>
          </a:xfrm>
          <a:prstGeom prst="flowChartConnector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4412B5A-B77C-4432-8D78-54A3AF238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09" t="15652" r="15982" b="23092"/>
          <a:stretch/>
        </p:blipFill>
        <p:spPr>
          <a:xfrm>
            <a:off x="9659906" y="1550502"/>
            <a:ext cx="1107246" cy="1086678"/>
          </a:xfrm>
          <a:prstGeom prst="flowChartConnector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414F224-8FA3-4DC9-9D69-F88417B363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09" t="15652" r="15982" b="23092"/>
          <a:stretch/>
        </p:blipFill>
        <p:spPr>
          <a:xfrm>
            <a:off x="8379137" y="1504120"/>
            <a:ext cx="1107246" cy="1086678"/>
          </a:xfrm>
          <a:prstGeom prst="flowChartConnector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FDC20AC-E24D-4926-933D-4B2E38676B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09" t="15652" r="15982" b="23092"/>
          <a:stretch/>
        </p:blipFill>
        <p:spPr>
          <a:xfrm>
            <a:off x="8393462" y="265043"/>
            <a:ext cx="1107246" cy="1086678"/>
          </a:xfrm>
          <a:prstGeom prst="flowChartConnector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E477677-EE51-4E46-9199-51D16E4C6A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09" t="15652" r="15982" b="23092"/>
          <a:stretch/>
        </p:blipFill>
        <p:spPr>
          <a:xfrm>
            <a:off x="9598787" y="265043"/>
            <a:ext cx="1107246" cy="1086678"/>
          </a:xfrm>
          <a:prstGeom prst="flowChartConnector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E746D75-058E-4F78-958B-70CF1106D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575" y="3824260"/>
            <a:ext cx="1603615" cy="12436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5462E63-F48C-4D6A-AE43-27CA2165C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803" y="5292649"/>
            <a:ext cx="1603387" cy="12436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C9E03FB-049B-43E1-9DB3-6C00A703F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1721" y="5292649"/>
            <a:ext cx="1603387" cy="12436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8058328-A7EA-4BEE-936F-60B042189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8604" y="3824260"/>
            <a:ext cx="1603387" cy="12436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B8343D9-501A-4506-8205-09E3EB161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580" y="472108"/>
            <a:ext cx="1698711" cy="2065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A725512B-68B9-4533-B17C-B2F35B7D60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837" y="4451728"/>
            <a:ext cx="2115946" cy="2169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087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792C642-EE40-4A84-8744-90B05EF31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15"/>
          <a:stretch/>
        </p:blipFill>
        <p:spPr>
          <a:xfrm>
            <a:off x="561568" y="318053"/>
            <a:ext cx="2563575" cy="2305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D8570B6-AB1D-45A4-B04D-137FAC655B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40"/>
          <a:stretch/>
        </p:blipFill>
        <p:spPr>
          <a:xfrm>
            <a:off x="797514" y="4412974"/>
            <a:ext cx="1916812" cy="2305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1A3ECED-AAFE-4D2B-96E9-EE3B83FE1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188" y="5579748"/>
            <a:ext cx="1060897" cy="12782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3C3269C-D2C2-4F49-9E59-5659355FE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1369" y="175176"/>
            <a:ext cx="1494656" cy="14946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BA1C25C-BC09-4CEB-9E91-35495DC91F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8875" y="5565913"/>
            <a:ext cx="1060796" cy="12802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E84A6DD-A662-4D2B-A401-12C06654A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4960" y="4302206"/>
            <a:ext cx="1060796" cy="12802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B104131-6A54-4EF5-9725-1FB397768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8169" y="4302206"/>
            <a:ext cx="1060796" cy="12802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548E101-B95F-4481-AAF7-77D3EA249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2482" y="4285642"/>
            <a:ext cx="1060796" cy="12802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281093B-97EC-43EC-B62D-73733E97A3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7188" y="175176"/>
            <a:ext cx="1493649" cy="14936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AFA650E-5B47-46D9-A5F1-B342307842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8833" y="1682660"/>
            <a:ext cx="1493649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8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DBAC0DC2-261E-4AC1-A74C-ACF401B32BE6}"/>
              </a:ext>
            </a:extLst>
          </p:cNvPr>
          <p:cNvSpPr/>
          <p:nvPr/>
        </p:nvSpPr>
        <p:spPr>
          <a:xfrm>
            <a:off x="1729408" y="347489"/>
            <a:ext cx="8733183" cy="38033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852C55E-C76E-441C-894E-CC87BDCFF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279" y="449811"/>
            <a:ext cx="1610903" cy="1709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7835BBC-29B1-4207-BAD6-9D5523F24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699" y="2300337"/>
            <a:ext cx="1609483" cy="17070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46ED1C0-B303-439D-B822-D2963C506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645" y="449811"/>
            <a:ext cx="1609483" cy="17070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D66F177-261E-4238-9E56-300C420FB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645" y="2300337"/>
            <a:ext cx="1609483" cy="17070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8E69D07-337D-4767-AE7C-ADFD90409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256" y="449811"/>
            <a:ext cx="1609483" cy="17070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A82DE67-F716-4107-9488-721F755B6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924" y="2300337"/>
            <a:ext cx="1609483" cy="170702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87EBD392-F61A-44A6-B11A-ED1C7B79AEAC}"/>
              </a:ext>
            </a:extLst>
          </p:cNvPr>
          <p:cNvSpPr/>
          <p:nvPr/>
        </p:nvSpPr>
        <p:spPr>
          <a:xfrm>
            <a:off x="1855304" y="4876800"/>
            <a:ext cx="8607287" cy="16337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0" dirty="0">
                <a:solidFill>
                  <a:srgbClr val="0070C0"/>
                </a:solidFill>
              </a:rPr>
              <a:t> </a:t>
            </a:r>
            <a:r>
              <a:rPr lang="en-US" sz="10000" dirty="0">
                <a:solidFill>
                  <a:srgbClr val="0070C0"/>
                </a:solidFill>
              </a:rPr>
              <a:t>  2        6        5</a:t>
            </a:r>
            <a:r>
              <a:rPr lang="ar-JO" sz="10000" dirty="0">
                <a:solidFill>
                  <a:srgbClr val="0070C0"/>
                </a:solidFill>
              </a:rPr>
              <a:t> </a:t>
            </a:r>
            <a:endParaRPr lang="en-US" sz="1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25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D0216FA-C034-4AF8-BFDD-FCC592C26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675" y="357917"/>
            <a:ext cx="8742422" cy="381642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D3B1D599-086A-4688-82EF-BB1B3A79B146}"/>
              </a:ext>
            </a:extLst>
          </p:cNvPr>
          <p:cNvSpPr/>
          <p:nvPr/>
        </p:nvSpPr>
        <p:spPr>
          <a:xfrm>
            <a:off x="1855304" y="4876800"/>
            <a:ext cx="8607287" cy="16337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0" dirty="0">
                <a:solidFill>
                  <a:srgbClr val="0070C0"/>
                </a:solidFill>
              </a:rPr>
              <a:t> </a:t>
            </a:r>
            <a:r>
              <a:rPr lang="en-US" sz="10000" dirty="0">
                <a:solidFill>
                  <a:srgbClr val="0070C0"/>
                </a:solidFill>
              </a:rPr>
              <a:t>  3         5       6</a:t>
            </a:r>
            <a:endParaRPr lang="en-US" sz="10000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804F54D-410E-4E78-B3EC-90DE47155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398" y="1176884"/>
            <a:ext cx="1546929" cy="2114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B7FD6E4-D248-4305-A87E-5907C754F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285" y="1176883"/>
            <a:ext cx="1548518" cy="21093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CF3BE31-435B-4C6E-A90A-CC1AC950B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495" y="1176884"/>
            <a:ext cx="1548518" cy="21093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5C59A1B-34A7-47F5-97EF-B77DD2A69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123" y="1137222"/>
            <a:ext cx="1548518" cy="21093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F47B0FB-4769-4B11-AC49-2E67688C9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962" y="1164923"/>
            <a:ext cx="1548518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41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281C1C-06B5-45D9-A498-3B9D8F2CB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789" y="447360"/>
            <a:ext cx="8742422" cy="3816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6C4E4E6-B2CB-40E1-BD42-6C95AB1005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37" b="17507"/>
          <a:stretch/>
        </p:blipFill>
        <p:spPr>
          <a:xfrm>
            <a:off x="7043356" y="1073425"/>
            <a:ext cx="2857500" cy="1881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A4807FD-C6CF-432E-8290-90AA1FE46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791" y="1071406"/>
            <a:ext cx="2859272" cy="188382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0B8A2E99-2DBE-4267-AA6C-D7B1B44DB77F}"/>
              </a:ext>
            </a:extLst>
          </p:cNvPr>
          <p:cNvSpPr/>
          <p:nvPr/>
        </p:nvSpPr>
        <p:spPr>
          <a:xfrm>
            <a:off x="1967845" y="4887833"/>
            <a:ext cx="8607287" cy="16337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0" dirty="0">
                <a:solidFill>
                  <a:srgbClr val="0070C0"/>
                </a:solidFill>
              </a:rPr>
              <a:t> </a:t>
            </a:r>
            <a:r>
              <a:rPr lang="en-US" sz="10000" dirty="0">
                <a:solidFill>
                  <a:srgbClr val="0070C0"/>
                </a:solidFill>
              </a:rPr>
              <a:t>    2       3    4  </a:t>
            </a:r>
            <a:endParaRPr lang="en-US" sz="1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47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FF26485-9F7D-4E08-A179-BEDBCA63A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789" y="288334"/>
            <a:ext cx="8742422" cy="3816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AFD4F6C-E633-4821-9EB5-C20FCFF77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979" y="622644"/>
            <a:ext cx="2158898" cy="1431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B488BDC-E4D7-4C61-AC21-D54C4DC7C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474" y="622644"/>
            <a:ext cx="2158171" cy="1432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82C27C1-EA58-4EF9-8DB3-9EE1FB522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046" y="618089"/>
            <a:ext cx="2158171" cy="14326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28A087B-8B54-44CC-8D93-8958899E0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474" y="2389638"/>
            <a:ext cx="2158171" cy="143268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DE739FE2-0037-4CD1-9311-8B8A9274FD3B}"/>
              </a:ext>
            </a:extLst>
          </p:cNvPr>
          <p:cNvSpPr/>
          <p:nvPr/>
        </p:nvSpPr>
        <p:spPr>
          <a:xfrm>
            <a:off x="1855304" y="4876800"/>
            <a:ext cx="8607287" cy="16337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dirty="0">
                <a:solidFill>
                  <a:srgbClr val="0070C0"/>
                </a:solidFill>
              </a:rPr>
              <a:t>    3       4        5</a:t>
            </a:r>
            <a:r>
              <a:rPr lang="ar-JO" sz="10000" dirty="0">
                <a:solidFill>
                  <a:srgbClr val="0070C0"/>
                </a:solidFill>
              </a:rPr>
              <a:t> </a:t>
            </a:r>
            <a:endParaRPr lang="en-US" sz="1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18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FF26485-9F7D-4E08-A179-BEDBCA63A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5" y="873457"/>
            <a:ext cx="9526928" cy="312212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DE739FE2-0037-4CD1-9311-8B8A9274FD3B}"/>
              </a:ext>
            </a:extLst>
          </p:cNvPr>
          <p:cNvSpPr/>
          <p:nvPr/>
        </p:nvSpPr>
        <p:spPr>
          <a:xfrm>
            <a:off x="1855304" y="4876800"/>
            <a:ext cx="8607287" cy="16337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dirty="0">
                <a:solidFill>
                  <a:srgbClr val="0070C0"/>
                </a:solidFill>
              </a:rPr>
              <a:t>   </a:t>
            </a:r>
            <a:r>
              <a:rPr lang="en-US" sz="10000" dirty="0">
                <a:solidFill>
                  <a:srgbClr val="0070C0"/>
                </a:solidFill>
              </a:rPr>
              <a:t>6       4        </a:t>
            </a:r>
            <a:r>
              <a:rPr lang="en-US" sz="10000" dirty="0">
                <a:solidFill>
                  <a:srgbClr val="0070C0"/>
                </a:solidFill>
              </a:rPr>
              <a:t>5</a:t>
            </a:r>
            <a:r>
              <a:rPr lang="ar-JO" sz="10000" dirty="0">
                <a:solidFill>
                  <a:srgbClr val="0070C0"/>
                </a:solidFill>
              </a:rPr>
              <a:t> </a:t>
            </a:r>
            <a:endParaRPr lang="en-US" sz="100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Jordan flag clipart - country flag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678" y="1334300"/>
            <a:ext cx="1974375" cy="98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268" y="2799607"/>
            <a:ext cx="1975275" cy="987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678" y="2765060"/>
            <a:ext cx="1975275" cy="987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204" y="1291988"/>
            <a:ext cx="1975275" cy="9876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701" y="1334300"/>
            <a:ext cx="1975275" cy="987638"/>
          </a:xfrm>
          <a:prstGeom prst="rect">
            <a:avLst/>
          </a:prstGeom>
        </p:spPr>
      </p:pic>
      <p:pic>
        <p:nvPicPr>
          <p:cNvPr id="15" name="Picture 2" descr="Jordan flag clipart - country flag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99" y="1291988"/>
            <a:ext cx="1974375" cy="98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070" y="2872102"/>
            <a:ext cx="1975275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98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B0A1A81B-89AA-4A08-B588-055A184635FE}"/>
              </a:ext>
            </a:extLst>
          </p:cNvPr>
          <p:cNvSpPr/>
          <p:nvPr/>
        </p:nvSpPr>
        <p:spPr>
          <a:xfrm>
            <a:off x="795130" y="980660"/>
            <a:ext cx="10601739" cy="44659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JO" sz="15000" dirty="0">
                <a:solidFill>
                  <a:prstClr val="black"/>
                </a:solidFill>
              </a:rPr>
              <a:t>__ </a:t>
            </a:r>
            <a:r>
              <a:rPr lang="en-US" sz="15000" dirty="0">
                <a:solidFill>
                  <a:prstClr val="black"/>
                </a:solidFill>
              </a:rPr>
              <a:t>5</a:t>
            </a:r>
            <a:r>
              <a:rPr lang="ar-JO" sz="15000" dirty="0">
                <a:solidFill>
                  <a:prstClr val="black"/>
                </a:solidFill>
              </a:rPr>
              <a:t>  </a:t>
            </a:r>
            <a:r>
              <a:rPr lang="ar-JO" sz="15000" dirty="0">
                <a:solidFill>
                  <a:prstClr val="black"/>
                </a:solidFill>
              </a:rPr>
              <a:t>__ </a:t>
            </a:r>
            <a:r>
              <a:rPr lang="en-US" sz="15000" dirty="0">
                <a:solidFill>
                  <a:prstClr val="black"/>
                </a:solidFill>
              </a:rPr>
              <a:t>3</a:t>
            </a:r>
            <a:endParaRPr lang="en-US" sz="15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82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E8AF7D7-4577-4B1E-AEE9-09D942795E55}"/>
              </a:ext>
            </a:extLst>
          </p:cNvPr>
          <p:cNvSpPr/>
          <p:nvPr/>
        </p:nvSpPr>
        <p:spPr>
          <a:xfrm>
            <a:off x="795130" y="980660"/>
            <a:ext cx="10601739" cy="44659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JO" sz="15000" dirty="0">
                <a:solidFill>
                  <a:prstClr val="black"/>
                </a:solidFill>
              </a:rPr>
              <a:t>__ </a:t>
            </a:r>
            <a:r>
              <a:rPr lang="en-US" sz="15000" dirty="0">
                <a:solidFill>
                  <a:prstClr val="black"/>
                </a:solidFill>
              </a:rPr>
              <a:t>3</a:t>
            </a:r>
            <a:r>
              <a:rPr lang="ar-JO" sz="15000" dirty="0">
                <a:solidFill>
                  <a:prstClr val="black"/>
                </a:solidFill>
              </a:rPr>
              <a:t>  </a:t>
            </a:r>
            <a:r>
              <a:rPr lang="en-US" sz="15000" dirty="0">
                <a:solidFill>
                  <a:prstClr val="black"/>
                </a:solidFill>
              </a:rPr>
              <a:t>2</a:t>
            </a:r>
            <a:r>
              <a:rPr lang="ar-JO" sz="15000" dirty="0">
                <a:solidFill>
                  <a:prstClr val="black"/>
                </a:solidFill>
              </a:rPr>
              <a:t> </a:t>
            </a:r>
            <a:r>
              <a:rPr lang="ar-JO" sz="15000" dirty="0">
                <a:solidFill>
                  <a:prstClr val="black"/>
                </a:solidFill>
              </a:rPr>
              <a:t>__</a:t>
            </a:r>
            <a:endParaRPr lang="en-US" sz="15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94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1719" y="172931"/>
            <a:ext cx="3916332" cy="403292"/>
          </a:xfrm>
        </p:spPr>
        <p:txBody>
          <a:bodyPr>
            <a:noAutofit/>
          </a:bodyPr>
          <a:lstStyle/>
          <a:p>
            <a:pPr algn="r"/>
            <a:r>
              <a:rPr lang="ar-JO" sz="4000" dirty="0" smtClean="0"/>
              <a:t>صل العدد بالمعدود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8" y="2518893"/>
            <a:ext cx="1423317" cy="1849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891" y="3001496"/>
            <a:ext cx="1090948" cy="16245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361" y="859848"/>
            <a:ext cx="2026813" cy="16590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2897746" y="1418913"/>
            <a:ext cx="360608" cy="2704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2897746" y="3543321"/>
            <a:ext cx="360608" cy="2704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2919211" y="5853513"/>
            <a:ext cx="360608" cy="2704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8401319" y="1906071"/>
            <a:ext cx="360608" cy="270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8581623" y="3959140"/>
            <a:ext cx="360608" cy="2704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8581623" y="5993036"/>
            <a:ext cx="360608" cy="2704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2" t="2464" r="18821" b="-3725"/>
          <a:stretch/>
        </p:blipFill>
        <p:spPr>
          <a:xfrm>
            <a:off x="9890975" y="4932608"/>
            <a:ext cx="1275008" cy="1925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" y="268810"/>
            <a:ext cx="1777285" cy="17772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67" y="4841281"/>
            <a:ext cx="1283237" cy="191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7DBCF468-1E34-4E3D-8416-202F54FE2A74}"/>
              </a:ext>
            </a:extLst>
          </p:cNvPr>
          <p:cNvSpPr/>
          <p:nvPr/>
        </p:nvSpPr>
        <p:spPr>
          <a:xfrm>
            <a:off x="795130" y="980660"/>
            <a:ext cx="10601739" cy="44659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5000" dirty="0">
                <a:solidFill>
                  <a:prstClr val="black"/>
                </a:solidFill>
              </a:rPr>
              <a:t>__ __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1E4AF89-59C1-46F9-B061-A00D48BB40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75" r="17923"/>
          <a:stretch/>
        </p:blipFill>
        <p:spPr>
          <a:xfrm>
            <a:off x="4870492" y="2453306"/>
            <a:ext cx="1225507" cy="1951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A3E5EF8-80CF-4EA0-83DD-D84E4C426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186" y="2243412"/>
            <a:ext cx="2371175" cy="237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0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72" y="567734"/>
            <a:ext cx="1883536" cy="1281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513" y="2791943"/>
            <a:ext cx="1397358" cy="1403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7" t="4272" r="19795" b="3168"/>
          <a:stretch/>
        </p:blipFill>
        <p:spPr>
          <a:xfrm>
            <a:off x="921744" y="4984124"/>
            <a:ext cx="1043189" cy="1455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4" y="254676"/>
            <a:ext cx="1517897" cy="1594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8210283" y="1163305"/>
            <a:ext cx="360608" cy="2704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8390587" y="5817895"/>
            <a:ext cx="360608" cy="2704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8390587" y="3326316"/>
            <a:ext cx="360608" cy="2704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2773251" y="1163306"/>
            <a:ext cx="360608" cy="270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2773251" y="3223284"/>
            <a:ext cx="360608" cy="2704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2801155" y="5728951"/>
            <a:ext cx="360608" cy="2704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7" r="17085"/>
          <a:stretch/>
        </p:blipFill>
        <p:spPr>
          <a:xfrm>
            <a:off x="759852" y="2596887"/>
            <a:ext cx="1205081" cy="1663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07" y="4701851"/>
            <a:ext cx="1964028" cy="185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0" y="365126"/>
            <a:ext cx="4038600" cy="510638"/>
          </a:xfrm>
        </p:spPr>
        <p:txBody>
          <a:bodyPr>
            <a:normAutofit fontScale="90000"/>
          </a:bodyPr>
          <a:lstStyle/>
          <a:p>
            <a:pPr algn="r"/>
            <a:r>
              <a:rPr lang="ar-JO" sz="4000" dirty="0" smtClean="0"/>
              <a:t>صل الارقام المتشابهة: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83" y="579549"/>
            <a:ext cx="1271561" cy="1893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38" y="4787997"/>
            <a:ext cx="1167314" cy="1738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908" y="985555"/>
            <a:ext cx="1232616" cy="1835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071" y="365126"/>
            <a:ext cx="1538002" cy="1538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17" y="3181685"/>
            <a:ext cx="1675025" cy="1675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15" y="2653785"/>
            <a:ext cx="1711082" cy="1711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27"/>
          <a:stretch/>
        </p:blipFill>
        <p:spPr>
          <a:xfrm>
            <a:off x="726015" y="4716437"/>
            <a:ext cx="1257332" cy="18098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9"/>
          <a:stretch/>
        </p:blipFill>
        <p:spPr>
          <a:xfrm>
            <a:off x="4935694" y="2698080"/>
            <a:ext cx="1184924" cy="1791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9"/>
          <a:stretch/>
        </p:blipFill>
        <p:spPr>
          <a:xfrm>
            <a:off x="10318023" y="4364866"/>
            <a:ext cx="1184924" cy="179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8447" y="149000"/>
            <a:ext cx="3819658" cy="600790"/>
          </a:xfrm>
        </p:spPr>
        <p:txBody>
          <a:bodyPr>
            <a:normAutofit/>
          </a:bodyPr>
          <a:lstStyle/>
          <a:p>
            <a:pPr algn="ctr"/>
            <a:r>
              <a:rPr lang="ar-JO" sz="3000" dirty="0" smtClean="0"/>
              <a:t>ضع دائرة حول العدد الصحيح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39" y="401608"/>
            <a:ext cx="3011308" cy="1914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05" y="748065"/>
            <a:ext cx="3168139" cy="15517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1229" y="2299819"/>
            <a:ext cx="3127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2        1      3         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9079" y="2544941"/>
            <a:ext cx="3097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2       1      3          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43" y="3498358"/>
            <a:ext cx="2368641" cy="17127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1229" y="5458485"/>
            <a:ext cx="3199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3        1</a:t>
            </a:r>
            <a:r>
              <a:rPr lang="ar-JO" sz="4000" b="1" dirty="0">
                <a:solidFill>
                  <a:prstClr val="black"/>
                </a:solidFill>
              </a:rPr>
              <a:t> </a:t>
            </a:r>
            <a:r>
              <a:rPr lang="en-US" sz="4000" b="1" dirty="0">
                <a:solidFill>
                  <a:prstClr val="black"/>
                </a:solidFill>
              </a:rPr>
              <a:t>      2          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94" y="3934485"/>
            <a:ext cx="2762250" cy="152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12013" y="5732998"/>
            <a:ext cx="3126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3</a:t>
            </a:r>
            <a:r>
              <a:rPr lang="en-US" sz="4000" b="1" dirty="0">
                <a:solidFill>
                  <a:prstClr val="black"/>
                </a:solidFill>
              </a:rPr>
              <a:t>       2       1          </a:t>
            </a:r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50" y="361882"/>
            <a:ext cx="3694498" cy="121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190" y="4237941"/>
            <a:ext cx="3487910" cy="966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79" y="3721209"/>
            <a:ext cx="2531051" cy="1574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70" y="361882"/>
            <a:ext cx="3354911" cy="1535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393" y="2083393"/>
            <a:ext cx="3916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2        1      3         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642" y="5801095"/>
            <a:ext cx="3308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   1        3         2      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1871" y="5819576"/>
            <a:ext cx="3800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2        1      3         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63190" y="2589736"/>
            <a:ext cx="381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3        1      2         </a:t>
            </a:r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8210283" y="1163305"/>
            <a:ext cx="360608" cy="2704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8390587" y="5817895"/>
            <a:ext cx="360608" cy="2704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8390587" y="3326316"/>
            <a:ext cx="360608" cy="2704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2773251" y="1163306"/>
            <a:ext cx="360608" cy="270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2773251" y="3223284"/>
            <a:ext cx="360608" cy="2704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44442" r="41787" b="42938"/>
          <a:stretch/>
        </p:blipFill>
        <p:spPr>
          <a:xfrm>
            <a:off x="2801155" y="5728951"/>
            <a:ext cx="360608" cy="2704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7" r="17085"/>
          <a:stretch/>
        </p:blipFill>
        <p:spPr>
          <a:xfrm>
            <a:off x="759852" y="2791943"/>
            <a:ext cx="1205081" cy="1663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72" y="236556"/>
            <a:ext cx="1964028" cy="1853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9" t="2059" r="29046" b="5294"/>
          <a:stretch/>
        </p:blipFill>
        <p:spPr>
          <a:xfrm>
            <a:off x="606780" y="388281"/>
            <a:ext cx="1358153" cy="1820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72" y="2357160"/>
            <a:ext cx="2097932" cy="20979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859" y="4616544"/>
            <a:ext cx="1976998" cy="19769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196" r="12978"/>
          <a:stretch/>
        </p:blipFill>
        <p:spPr>
          <a:xfrm>
            <a:off x="923866" y="5036938"/>
            <a:ext cx="981638" cy="16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8447" y="149000"/>
            <a:ext cx="3819658" cy="600790"/>
          </a:xfrm>
        </p:spPr>
        <p:txBody>
          <a:bodyPr>
            <a:normAutofit/>
          </a:bodyPr>
          <a:lstStyle/>
          <a:p>
            <a:pPr algn="ctr"/>
            <a:r>
              <a:rPr lang="ar-JO" sz="3000" dirty="0" smtClean="0"/>
              <a:t>ضع دائرة حول العدد الصحيح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6" y="831407"/>
            <a:ext cx="2213912" cy="1407558"/>
          </a:xfrm>
        </p:spPr>
      </p:pic>
      <p:sp>
        <p:nvSpPr>
          <p:cNvPr id="6" name="TextBox 5"/>
          <p:cNvSpPr txBox="1"/>
          <p:nvPr/>
        </p:nvSpPr>
        <p:spPr>
          <a:xfrm>
            <a:off x="941229" y="2299819"/>
            <a:ext cx="3127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2        4      3         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9079" y="2544941"/>
            <a:ext cx="3097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5       4     3          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43" y="3498358"/>
            <a:ext cx="2368641" cy="17127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1229" y="5458485"/>
            <a:ext cx="3199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3        1</a:t>
            </a:r>
            <a:r>
              <a:rPr lang="ar-JO" sz="4000" b="1" dirty="0">
                <a:solidFill>
                  <a:prstClr val="black"/>
                </a:solidFill>
              </a:rPr>
              <a:t> </a:t>
            </a:r>
            <a:r>
              <a:rPr lang="en-US" sz="4000" b="1" dirty="0">
                <a:solidFill>
                  <a:prstClr val="black"/>
                </a:solidFill>
              </a:rPr>
              <a:t>      2          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021" y="4191066"/>
            <a:ext cx="1928221" cy="10638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22049" y="5741095"/>
            <a:ext cx="3126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4      2       1          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0783" y="871498"/>
            <a:ext cx="2314846" cy="14713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249" y="4191066"/>
            <a:ext cx="1927711" cy="10638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53" y="480070"/>
            <a:ext cx="282840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50" y="361882"/>
            <a:ext cx="3694498" cy="12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45" y="458708"/>
            <a:ext cx="2216871" cy="10146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393" y="2083393"/>
            <a:ext cx="3916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2        1      3         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642" y="5801095"/>
            <a:ext cx="3308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   4        3         5      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6873" y="5801095"/>
            <a:ext cx="3800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5      4      3         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63190" y="2589736"/>
            <a:ext cx="381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3        5      4         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74" y="388125"/>
            <a:ext cx="2522071" cy="11543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9"/>
          <a:stretch/>
        </p:blipFill>
        <p:spPr>
          <a:xfrm>
            <a:off x="9058081" y="1415469"/>
            <a:ext cx="1098127" cy="9981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32" y="3806648"/>
            <a:ext cx="3420316" cy="1562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190" y="3836635"/>
            <a:ext cx="3039354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Widescreen</PresentationFormat>
  <Paragraphs>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1_Office Theme</vt:lpstr>
      <vt:lpstr>3_Office Theme</vt:lpstr>
      <vt:lpstr>2_Office Theme</vt:lpstr>
      <vt:lpstr>1-6 لعبة الارقام </vt:lpstr>
      <vt:lpstr>PowerPoint Presentation</vt:lpstr>
      <vt:lpstr>PowerPoint Presentation</vt:lpstr>
      <vt:lpstr>صل الارقام المتشابهة: </vt:lpstr>
      <vt:lpstr>ضع دائرة حول العدد الصحيح</vt:lpstr>
      <vt:lpstr>PowerPoint Presentation</vt:lpstr>
      <vt:lpstr>PowerPoint Presentation</vt:lpstr>
      <vt:lpstr>ضع دائرة حول العدد الصحيح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1-6 لعبة الارقام </dc:title>
  <dc:creator>THINK PAD</dc:creator>
  <cp:lastModifiedBy>THINK PAD</cp:lastModifiedBy>
  <cp:revision>1</cp:revision>
  <dcterms:created xsi:type="dcterms:W3CDTF">2021-02-25T18:29:53Z</dcterms:created>
  <dcterms:modified xsi:type="dcterms:W3CDTF">2021-02-25T18:30:06Z</dcterms:modified>
</cp:coreProperties>
</file>