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DF07C-24FE-48A6-9641-2A76B05AC45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2E1A8DF-7351-456B-AAB5-80C27608606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42084E6-F2ED-47E0-B518-155897173A46}"/>
              </a:ext>
            </a:extLst>
          </p:cNvPr>
          <p:cNvSpPr>
            <a:spLocks noGrp="1"/>
          </p:cNvSpPr>
          <p:nvPr>
            <p:ph type="dt" sz="half" idx="10"/>
          </p:nvPr>
        </p:nvSpPr>
        <p:spPr/>
        <p:txBody>
          <a:bodyPr/>
          <a:lstStyle/>
          <a:p>
            <a:fld id="{05F55AAF-9D57-4573-9879-4F6CEA2091EE}" type="datetimeFigureOut">
              <a:rPr lang="en-US" smtClean="0"/>
              <a:t>11/2/2021</a:t>
            </a:fld>
            <a:endParaRPr lang="en-US"/>
          </a:p>
        </p:txBody>
      </p:sp>
      <p:sp>
        <p:nvSpPr>
          <p:cNvPr id="5" name="Footer Placeholder 4">
            <a:extLst>
              <a:ext uri="{FF2B5EF4-FFF2-40B4-BE49-F238E27FC236}">
                <a16:creationId xmlns:a16="http://schemas.microsoft.com/office/drawing/2014/main" id="{D07E5E19-F6A4-4A97-8185-F4460AC519D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4B02B1D-013C-4D28-B200-9AE86ECDF730}"/>
              </a:ext>
            </a:extLst>
          </p:cNvPr>
          <p:cNvSpPr>
            <a:spLocks noGrp="1"/>
          </p:cNvSpPr>
          <p:nvPr>
            <p:ph type="sldNum" sz="quarter" idx="12"/>
          </p:nvPr>
        </p:nvSpPr>
        <p:spPr/>
        <p:txBody>
          <a:bodyPr/>
          <a:lstStyle/>
          <a:p>
            <a:fld id="{90F05FE1-EDFA-4A70-86C5-8EF68230343E}" type="slidenum">
              <a:rPr lang="en-US" smtClean="0"/>
              <a:t>‹#›</a:t>
            </a:fld>
            <a:endParaRPr lang="en-US"/>
          </a:p>
        </p:txBody>
      </p:sp>
    </p:spTree>
    <p:extLst>
      <p:ext uri="{BB962C8B-B14F-4D97-AF65-F5344CB8AC3E}">
        <p14:creationId xmlns:p14="http://schemas.microsoft.com/office/powerpoint/2010/main" val="7630805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48A8F0-137F-4BF0-8E8E-7DAF513A169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DC25A7C-00ED-456D-B5DD-49AC8699AB38}"/>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B991E94-CF76-477F-8289-5769103D74EB}"/>
              </a:ext>
            </a:extLst>
          </p:cNvPr>
          <p:cNvSpPr>
            <a:spLocks noGrp="1"/>
          </p:cNvSpPr>
          <p:nvPr>
            <p:ph type="dt" sz="half" idx="10"/>
          </p:nvPr>
        </p:nvSpPr>
        <p:spPr/>
        <p:txBody>
          <a:bodyPr/>
          <a:lstStyle/>
          <a:p>
            <a:fld id="{05F55AAF-9D57-4573-9879-4F6CEA2091EE}" type="datetimeFigureOut">
              <a:rPr lang="en-US" smtClean="0"/>
              <a:t>11/2/2021</a:t>
            </a:fld>
            <a:endParaRPr lang="en-US"/>
          </a:p>
        </p:txBody>
      </p:sp>
      <p:sp>
        <p:nvSpPr>
          <p:cNvPr id="5" name="Footer Placeholder 4">
            <a:extLst>
              <a:ext uri="{FF2B5EF4-FFF2-40B4-BE49-F238E27FC236}">
                <a16:creationId xmlns:a16="http://schemas.microsoft.com/office/drawing/2014/main" id="{26270CE2-3F95-4CB8-A3A8-08914663AC3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6FFAE0-6CFA-4888-8175-1695544B388F}"/>
              </a:ext>
            </a:extLst>
          </p:cNvPr>
          <p:cNvSpPr>
            <a:spLocks noGrp="1"/>
          </p:cNvSpPr>
          <p:nvPr>
            <p:ph type="sldNum" sz="quarter" idx="12"/>
          </p:nvPr>
        </p:nvSpPr>
        <p:spPr/>
        <p:txBody>
          <a:bodyPr/>
          <a:lstStyle/>
          <a:p>
            <a:fld id="{90F05FE1-EDFA-4A70-86C5-8EF68230343E}" type="slidenum">
              <a:rPr lang="en-US" smtClean="0"/>
              <a:t>‹#›</a:t>
            </a:fld>
            <a:endParaRPr lang="en-US"/>
          </a:p>
        </p:txBody>
      </p:sp>
    </p:spTree>
    <p:extLst>
      <p:ext uri="{BB962C8B-B14F-4D97-AF65-F5344CB8AC3E}">
        <p14:creationId xmlns:p14="http://schemas.microsoft.com/office/powerpoint/2010/main" val="28380747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2D5E590-42E0-4DBE-B45C-0A8C7D814E1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C841EC0-B133-4BEE-98ED-1E8578AD7AEE}"/>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F7FF4BC-7872-4E14-9393-1CCEA649133E}"/>
              </a:ext>
            </a:extLst>
          </p:cNvPr>
          <p:cNvSpPr>
            <a:spLocks noGrp="1"/>
          </p:cNvSpPr>
          <p:nvPr>
            <p:ph type="dt" sz="half" idx="10"/>
          </p:nvPr>
        </p:nvSpPr>
        <p:spPr/>
        <p:txBody>
          <a:bodyPr/>
          <a:lstStyle/>
          <a:p>
            <a:fld id="{05F55AAF-9D57-4573-9879-4F6CEA2091EE}" type="datetimeFigureOut">
              <a:rPr lang="en-US" smtClean="0"/>
              <a:t>11/2/2021</a:t>
            </a:fld>
            <a:endParaRPr lang="en-US"/>
          </a:p>
        </p:txBody>
      </p:sp>
      <p:sp>
        <p:nvSpPr>
          <p:cNvPr id="5" name="Footer Placeholder 4">
            <a:extLst>
              <a:ext uri="{FF2B5EF4-FFF2-40B4-BE49-F238E27FC236}">
                <a16:creationId xmlns:a16="http://schemas.microsoft.com/office/drawing/2014/main" id="{7A4E7CDF-4A00-4BC2-9A4C-B5A46830252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92EDAF3-7171-457D-9B6C-4070A4D70C2D}"/>
              </a:ext>
            </a:extLst>
          </p:cNvPr>
          <p:cNvSpPr>
            <a:spLocks noGrp="1"/>
          </p:cNvSpPr>
          <p:nvPr>
            <p:ph type="sldNum" sz="quarter" idx="12"/>
          </p:nvPr>
        </p:nvSpPr>
        <p:spPr/>
        <p:txBody>
          <a:bodyPr/>
          <a:lstStyle/>
          <a:p>
            <a:fld id="{90F05FE1-EDFA-4A70-86C5-8EF68230343E}" type="slidenum">
              <a:rPr lang="en-US" smtClean="0"/>
              <a:t>‹#›</a:t>
            </a:fld>
            <a:endParaRPr lang="en-US"/>
          </a:p>
        </p:txBody>
      </p:sp>
    </p:spTree>
    <p:extLst>
      <p:ext uri="{BB962C8B-B14F-4D97-AF65-F5344CB8AC3E}">
        <p14:creationId xmlns:p14="http://schemas.microsoft.com/office/powerpoint/2010/main" val="17746983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390C32-B62E-4C88-8B1B-D84DBD6F7B7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16D9D4C-1523-4703-82D8-97566C727BF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ACEF2A1-2469-4178-A8F9-2CBFD07157B1}"/>
              </a:ext>
            </a:extLst>
          </p:cNvPr>
          <p:cNvSpPr>
            <a:spLocks noGrp="1"/>
          </p:cNvSpPr>
          <p:nvPr>
            <p:ph type="dt" sz="half" idx="10"/>
          </p:nvPr>
        </p:nvSpPr>
        <p:spPr/>
        <p:txBody>
          <a:bodyPr/>
          <a:lstStyle/>
          <a:p>
            <a:fld id="{05F55AAF-9D57-4573-9879-4F6CEA2091EE}" type="datetimeFigureOut">
              <a:rPr lang="en-US" smtClean="0"/>
              <a:t>11/2/2021</a:t>
            </a:fld>
            <a:endParaRPr lang="en-US"/>
          </a:p>
        </p:txBody>
      </p:sp>
      <p:sp>
        <p:nvSpPr>
          <p:cNvPr id="5" name="Footer Placeholder 4">
            <a:extLst>
              <a:ext uri="{FF2B5EF4-FFF2-40B4-BE49-F238E27FC236}">
                <a16:creationId xmlns:a16="http://schemas.microsoft.com/office/drawing/2014/main" id="{4A9601CD-E4A4-48E0-85D9-BEE489C33BD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3266F2F-D05E-4DFB-B01F-CACA81AFA307}"/>
              </a:ext>
            </a:extLst>
          </p:cNvPr>
          <p:cNvSpPr>
            <a:spLocks noGrp="1"/>
          </p:cNvSpPr>
          <p:nvPr>
            <p:ph type="sldNum" sz="quarter" idx="12"/>
          </p:nvPr>
        </p:nvSpPr>
        <p:spPr/>
        <p:txBody>
          <a:bodyPr/>
          <a:lstStyle/>
          <a:p>
            <a:fld id="{90F05FE1-EDFA-4A70-86C5-8EF68230343E}" type="slidenum">
              <a:rPr lang="en-US" smtClean="0"/>
              <a:t>‹#›</a:t>
            </a:fld>
            <a:endParaRPr lang="en-US"/>
          </a:p>
        </p:txBody>
      </p:sp>
    </p:spTree>
    <p:extLst>
      <p:ext uri="{BB962C8B-B14F-4D97-AF65-F5344CB8AC3E}">
        <p14:creationId xmlns:p14="http://schemas.microsoft.com/office/powerpoint/2010/main" val="2198793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E4427C-3B38-42D2-A9F8-7F0DE46BBBF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A79BF6E-121E-41E7-B9FC-CC20DCCED87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512BAF39-70B0-4031-8BAD-938CC9A14A6E}"/>
              </a:ext>
            </a:extLst>
          </p:cNvPr>
          <p:cNvSpPr>
            <a:spLocks noGrp="1"/>
          </p:cNvSpPr>
          <p:nvPr>
            <p:ph type="dt" sz="half" idx="10"/>
          </p:nvPr>
        </p:nvSpPr>
        <p:spPr/>
        <p:txBody>
          <a:bodyPr/>
          <a:lstStyle/>
          <a:p>
            <a:fld id="{05F55AAF-9D57-4573-9879-4F6CEA2091EE}" type="datetimeFigureOut">
              <a:rPr lang="en-US" smtClean="0"/>
              <a:t>11/2/2021</a:t>
            </a:fld>
            <a:endParaRPr lang="en-US"/>
          </a:p>
        </p:txBody>
      </p:sp>
      <p:sp>
        <p:nvSpPr>
          <p:cNvPr id="5" name="Footer Placeholder 4">
            <a:extLst>
              <a:ext uri="{FF2B5EF4-FFF2-40B4-BE49-F238E27FC236}">
                <a16:creationId xmlns:a16="http://schemas.microsoft.com/office/drawing/2014/main" id="{F81C578A-4B5E-4FFE-9DA9-9DCC4632A1B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3EFAAC-373C-4794-85D6-E56930E53069}"/>
              </a:ext>
            </a:extLst>
          </p:cNvPr>
          <p:cNvSpPr>
            <a:spLocks noGrp="1"/>
          </p:cNvSpPr>
          <p:nvPr>
            <p:ph type="sldNum" sz="quarter" idx="12"/>
          </p:nvPr>
        </p:nvSpPr>
        <p:spPr/>
        <p:txBody>
          <a:bodyPr/>
          <a:lstStyle/>
          <a:p>
            <a:fld id="{90F05FE1-EDFA-4A70-86C5-8EF68230343E}" type="slidenum">
              <a:rPr lang="en-US" smtClean="0"/>
              <a:t>‹#›</a:t>
            </a:fld>
            <a:endParaRPr lang="en-US"/>
          </a:p>
        </p:txBody>
      </p:sp>
    </p:spTree>
    <p:extLst>
      <p:ext uri="{BB962C8B-B14F-4D97-AF65-F5344CB8AC3E}">
        <p14:creationId xmlns:p14="http://schemas.microsoft.com/office/powerpoint/2010/main" val="6863533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137C0B-A60E-4360-892F-4597717B37A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4C7061F-EDA3-44E5-A38E-9B1CAAB0854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A908536-91B6-4F13-9959-78B8A9AD6281}"/>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28034B9-FC3E-4114-AA54-3F843A473026}"/>
              </a:ext>
            </a:extLst>
          </p:cNvPr>
          <p:cNvSpPr>
            <a:spLocks noGrp="1"/>
          </p:cNvSpPr>
          <p:nvPr>
            <p:ph type="dt" sz="half" idx="10"/>
          </p:nvPr>
        </p:nvSpPr>
        <p:spPr/>
        <p:txBody>
          <a:bodyPr/>
          <a:lstStyle/>
          <a:p>
            <a:fld id="{05F55AAF-9D57-4573-9879-4F6CEA2091EE}" type="datetimeFigureOut">
              <a:rPr lang="en-US" smtClean="0"/>
              <a:t>11/2/2021</a:t>
            </a:fld>
            <a:endParaRPr lang="en-US"/>
          </a:p>
        </p:txBody>
      </p:sp>
      <p:sp>
        <p:nvSpPr>
          <p:cNvPr id="6" name="Footer Placeholder 5">
            <a:extLst>
              <a:ext uri="{FF2B5EF4-FFF2-40B4-BE49-F238E27FC236}">
                <a16:creationId xmlns:a16="http://schemas.microsoft.com/office/drawing/2014/main" id="{5529A5BE-0707-42F3-B4BF-C68E2894414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AB5F9AA-71BB-4292-B4CF-FC2AE3BC66DA}"/>
              </a:ext>
            </a:extLst>
          </p:cNvPr>
          <p:cNvSpPr>
            <a:spLocks noGrp="1"/>
          </p:cNvSpPr>
          <p:nvPr>
            <p:ph type="sldNum" sz="quarter" idx="12"/>
          </p:nvPr>
        </p:nvSpPr>
        <p:spPr/>
        <p:txBody>
          <a:bodyPr/>
          <a:lstStyle/>
          <a:p>
            <a:fld id="{90F05FE1-EDFA-4A70-86C5-8EF68230343E}" type="slidenum">
              <a:rPr lang="en-US" smtClean="0"/>
              <a:t>‹#›</a:t>
            </a:fld>
            <a:endParaRPr lang="en-US"/>
          </a:p>
        </p:txBody>
      </p:sp>
    </p:spTree>
    <p:extLst>
      <p:ext uri="{BB962C8B-B14F-4D97-AF65-F5344CB8AC3E}">
        <p14:creationId xmlns:p14="http://schemas.microsoft.com/office/powerpoint/2010/main" val="9536325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2319DD-5D60-408A-BE5A-A473F75AC60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0E428D1-D8EB-4694-B529-71EA636DDAD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3A1C271-E204-4BF5-BBE3-B0652B9B53C1}"/>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C76D236-2BD6-46FA-8CD1-CB0E30BA0FE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E2665FEE-7655-40B7-9C88-05AF3F8B9437}"/>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501F004-ED51-4B9A-900C-5EF06FC446D6}"/>
              </a:ext>
            </a:extLst>
          </p:cNvPr>
          <p:cNvSpPr>
            <a:spLocks noGrp="1"/>
          </p:cNvSpPr>
          <p:nvPr>
            <p:ph type="dt" sz="half" idx="10"/>
          </p:nvPr>
        </p:nvSpPr>
        <p:spPr/>
        <p:txBody>
          <a:bodyPr/>
          <a:lstStyle/>
          <a:p>
            <a:fld id="{05F55AAF-9D57-4573-9879-4F6CEA2091EE}" type="datetimeFigureOut">
              <a:rPr lang="en-US" smtClean="0"/>
              <a:t>11/2/2021</a:t>
            </a:fld>
            <a:endParaRPr lang="en-US"/>
          </a:p>
        </p:txBody>
      </p:sp>
      <p:sp>
        <p:nvSpPr>
          <p:cNvPr id="8" name="Footer Placeholder 7">
            <a:extLst>
              <a:ext uri="{FF2B5EF4-FFF2-40B4-BE49-F238E27FC236}">
                <a16:creationId xmlns:a16="http://schemas.microsoft.com/office/drawing/2014/main" id="{829CEB2E-B596-4CC3-849D-14DBF586E9B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D68B84C-74A0-49AE-B96A-CCFD676D2602}"/>
              </a:ext>
            </a:extLst>
          </p:cNvPr>
          <p:cNvSpPr>
            <a:spLocks noGrp="1"/>
          </p:cNvSpPr>
          <p:nvPr>
            <p:ph type="sldNum" sz="quarter" idx="12"/>
          </p:nvPr>
        </p:nvSpPr>
        <p:spPr/>
        <p:txBody>
          <a:bodyPr/>
          <a:lstStyle/>
          <a:p>
            <a:fld id="{90F05FE1-EDFA-4A70-86C5-8EF68230343E}" type="slidenum">
              <a:rPr lang="en-US" smtClean="0"/>
              <a:t>‹#›</a:t>
            </a:fld>
            <a:endParaRPr lang="en-US"/>
          </a:p>
        </p:txBody>
      </p:sp>
    </p:spTree>
    <p:extLst>
      <p:ext uri="{BB962C8B-B14F-4D97-AF65-F5344CB8AC3E}">
        <p14:creationId xmlns:p14="http://schemas.microsoft.com/office/powerpoint/2010/main" val="25711435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2AD1FD-53E1-44C1-BE69-A3AED91E042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5752C52-0437-4DD4-8BA7-7ACE0ADF6E46}"/>
              </a:ext>
            </a:extLst>
          </p:cNvPr>
          <p:cNvSpPr>
            <a:spLocks noGrp="1"/>
          </p:cNvSpPr>
          <p:nvPr>
            <p:ph type="dt" sz="half" idx="10"/>
          </p:nvPr>
        </p:nvSpPr>
        <p:spPr/>
        <p:txBody>
          <a:bodyPr/>
          <a:lstStyle/>
          <a:p>
            <a:fld id="{05F55AAF-9D57-4573-9879-4F6CEA2091EE}" type="datetimeFigureOut">
              <a:rPr lang="en-US" smtClean="0"/>
              <a:t>11/2/2021</a:t>
            </a:fld>
            <a:endParaRPr lang="en-US"/>
          </a:p>
        </p:txBody>
      </p:sp>
      <p:sp>
        <p:nvSpPr>
          <p:cNvPr id="4" name="Footer Placeholder 3">
            <a:extLst>
              <a:ext uri="{FF2B5EF4-FFF2-40B4-BE49-F238E27FC236}">
                <a16:creationId xmlns:a16="http://schemas.microsoft.com/office/drawing/2014/main" id="{B79F1E9D-D922-41F5-B442-3994A5A5AC7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C8B2E5C-BC88-4046-BE64-A0E4A19B0C5B}"/>
              </a:ext>
            </a:extLst>
          </p:cNvPr>
          <p:cNvSpPr>
            <a:spLocks noGrp="1"/>
          </p:cNvSpPr>
          <p:nvPr>
            <p:ph type="sldNum" sz="quarter" idx="12"/>
          </p:nvPr>
        </p:nvSpPr>
        <p:spPr/>
        <p:txBody>
          <a:bodyPr/>
          <a:lstStyle/>
          <a:p>
            <a:fld id="{90F05FE1-EDFA-4A70-86C5-8EF68230343E}" type="slidenum">
              <a:rPr lang="en-US" smtClean="0"/>
              <a:t>‹#›</a:t>
            </a:fld>
            <a:endParaRPr lang="en-US"/>
          </a:p>
        </p:txBody>
      </p:sp>
    </p:spTree>
    <p:extLst>
      <p:ext uri="{BB962C8B-B14F-4D97-AF65-F5344CB8AC3E}">
        <p14:creationId xmlns:p14="http://schemas.microsoft.com/office/powerpoint/2010/main" val="25894389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523EE99-4F6B-4135-AC49-E96318CDB817}"/>
              </a:ext>
            </a:extLst>
          </p:cNvPr>
          <p:cNvSpPr>
            <a:spLocks noGrp="1"/>
          </p:cNvSpPr>
          <p:nvPr>
            <p:ph type="dt" sz="half" idx="10"/>
          </p:nvPr>
        </p:nvSpPr>
        <p:spPr/>
        <p:txBody>
          <a:bodyPr/>
          <a:lstStyle/>
          <a:p>
            <a:fld id="{05F55AAF-9D57-4573-9879-4F6CEA2091EE}" type="datetimeFigureOut">
              <a:rPr lang="en-US" smtClean="0"/>
              <a:t>11/2/2021</a:t>
            </a:fld>
            <a:endParaRPr lang="en-US"/>
          </a:p>
        </p:txBody>
      </p:sp>
      <p:sp>
        <p:nvSpPr>
          <p:cNvPr id="3" name="Footer Placeholder 2">
            <a:extLst>
              <a:ext uri="{FF2B5EF4-FFF2-40B4-BE49-F238E27FC236}">
                <a16:creationId xmlns:a16="http://schemas.microsoft.com/office/drawing/2014/main" id="{2BC2661D-14DB-4582-84DE-A4050C9572E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B86A77E-FE58-4B1B-8B54-D8726A73BBF3}"/>
              </a:ext>
            </a:extLst>
          </p:cNvPr>
          <p:cNvSpPr>
            <a:spLocks noGrp="1"/>
          </p:cNvSpPr>
          <p:nvPr>
            <p:ph type="sldNum" sz="quarter" idx="12"/>
          </p:nvPr>
        </p:nvSpPr>
        <p:spPr/>
        <p:txBody>
          <a:bodyPr/>
          <a:lstStyle/>
          <a:p>
            <a:fld id="{90F05FE1-EDFA-4A70-86C5-8EF68230343E}" type="slidenum">
              <a:rPr lang="en-US" smtClean="0"/>
              <a:t>‹#›</a:t>
            </a:fld>
            <a:endParaRPr lang="en-US"/>
          </a:p>
        </p:txBody>
      </p:sp>
    </p:spTree>
    <p:extLst>
      <p:ext uri="{BB962C8B-B14F-4D97-AF65-F5344CB8AC3E}">
        <p14:creationId xmlns:p14="http://schemas.microsoft.com/office/powerpoint/2010/main" val="36681637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6622A-9C1D-4C20-B8EA-C3CA34BCC7C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72C790B-8594-46E8-89D8-AF98E32925A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F7AC1F1-B0BA-474E-A677-398109A6104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A3C5ED0-3C21-4E6C-AEED-9A592B9BD7C1}"/>
              </a:ext>
            </a:extLst>
          </p:cNvPr>
          <p:cNvSpPr>
            <a:spLocks noGrp="1"/>
          </p:cNvSpPr>
          <p:nvPr>
            <p:ph type="dt" sz="half" idx="10"/>
          </p:nvPr>
        </p:nvSpPr>
        <p:spPr/>
        <p:txBody>
          <a:bodyPr/>
          <a:lstStyle/>
          <a:p>
            <a:fld id="{05F55AAF-9D57-4573-9879-4F6CEA2091EE}" type="datetimeFigureOut">
              <a:rPr lang="en-US" smtClean="0"/>
              <a:t>11/2/2021</a:t>
            </a:fld>
            <a:endParaRPr lang="en-US"/>
          </a:p>
        </p:txBody>
      </p:sp>
      <p:sp>
        <p:nvSpPr>
          <p:cNvPr id="6" name="Footer Placeholder 5">
            <a:extLst>
              <a:ext uri="{FF2B5EF4-FFF2-40B4-BE49-F238E27FC236}">
                <a16:creationId xmlns:a16="http://schemas.microsoft.com/office/drawing/2014/main" id="{5BF07567-8D1C-47B6-8F0A-F12BF697E6A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561DC4C-551F-454E-A87D-987A06B8E14A}"/>
              </a:ext>
            </a:extLst>
          </p:cNvPr>
          <p:cNvSpPr>
            <a:spLocks noGrp="1"/>
          </p:cNvSpPr>
          <p:nvPr>
            <p:ph type="sldNum" sz="quarter" idx="12"/>
          </p:nvPr>
        </p:nvSpPr>
        <p:spPr/>
        <p:txBody>
          <a:bodyPr/>
          <a:lstStyle/>
          <a:p>
            <a:fld id="{90F05FE1-EDFA-4A70-86C5-8EF68230343E}" type="slidenum">
              <a:rPr lang="en-US" smtClean="0"/>
              <a:t>‹#›</a:t>
            </a:fld>
            <a:endParaRPr lang="en-US"/>
          </a:p>
        </p:txBody>
      </p:sp>
    </p:spTree>
    <p:extLst>
      <p:ext uri="{BB962C8B-B14F-4D97-AF65-F5344CB8AC3E}">
        <p14:creationId xmlns:p14="http://schemas.microsoft.com/office/powerpoint/2010/main" val="35371981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C15A15-AC85-4A6E-B6CE-E87607CBA32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02D054A-5E31-4344-AB4E-25C433632B4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A053BFE-6784-4E07-A309-BFD22071785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D7DD26B-E439-4CB4-A145-B968E2177BE3}"/>
              </a:ext>
            </a:extLst>
          </p:cNvPr>
          <p:cNvSpPr>
            <a:spLocks noGrp="1"/>
          </p:cNvSpPr>
          <p:nvPr>
            <p:ph type="dt" sz="half" idx="10"/>
          </p:nvPr>
        </p:nvSpPr>
        <p:spPr/>
        <p:txBody>
          <a:bodyPr/>
          <a:lstStyle/>
          <a:p>
            <a:fld id="{05F55AAF-9D57-4573-9879-4F6CEA2091EE}" type="datetimeFigureOut">
              <a:rPr lang="en-US" smtClean="0"/>
              <a:t>11/2/2021</a:t>
            </a:fld>
            <a:endParaRPr lang="en-US"/>
          </a:p>
        </p:txBody>
      </p:sp>
      <p:sp>
        <p:nvSpPr>
          <p:cNvPr id="6" name="Footer Placeholder 5">
            <a:extLst>
              <a:ext uri="{FF2B5EF4-FFF2-40B4-BE49-F238E27FC236}">
                <a16:creationId xmlns:a16="http://schemas.microsoft.com/office/drawing/2014/main" id="{FA99D7AB-0F04-46D3-BE16-18908DEFBA4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C25DECC-5F21-4CD2-BB1D-720C54123335}"/>
              </a:ext>
            </a:extLst>
          </p:cNvPr>
          <p:cNvSpPr>
            <a:spLocks noGrp="1"/>
          </p:cNvSpPr>
          <p:nvPr>
            <p:ph type="sldNum" sz="quarter" idx="12"/>
          </p:nvPr>
        </p:nvSpPr>
        <p:spPr/>
        <p:txBody>
          <a:bodyPr/>
          <a:lstStyle/>
          <a:p>
            <a:fld id="{90F05FE1-EDFA-4A70-86C5-8EF68230343E}" type="slidenum">
              <a:rPr lang="en-US" smtClean="0"/>
              <a:t>‹#›</a:t>
            </a:fld>
            <a:endParaRPr lang="en-US"/>
          </a:p>
        </p:txBody>
      </p:sp>
    </p:spTree>
    <p:extLst>
      <p:ext uri="{BB962C8B-B14F-4D97-AF65-F5344CB8AC3E}">
        <p14:creationId xmlns:p14="http://schemas.microsoft.com/office/powerpoint/2010/main" val="42450460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CACDF4F-8FFC-444B-95C0-0EA9B463070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3BAAB0A-87B9-4E37-81C9-4056106ACA4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B8E6866-EDA8-408A-9CC1-106F5E143A1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F55AAF-9D57-4573-9879-4F6CEA2091EE}" type="datetimeFigureOut">
              <a:rPr lang="en-US" smtClean="0"/>
              <a:t>11/2/2021</a:t>
            </a:fld>
            <a:endParaRPr lang="en-US"/>
          </a:p>
        </p:txBody>
      </p:sp>
      <p:sp>
        <p:nvSpPr>
          <p:cNvPr id="5" name="Footer Placeholder 4">
            <a:extLst>
              <a:ext uri="{FF2B5EF4-FFF2-40B4-BE49-F238E27FC236}">
                <a16:creationId xmlns:a16="http://schemas.microsoft.com/office/drawing/2014/main" id="{4863B76C-C2C8-43F2-92F1-7165FA8D6F0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6CA037A-F9AB-44D6-BEA7-C9A56CF5472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F05FE1-EDFA-4A70-86C5-8EF68230343E}" type="slidenum">
              <a:rPr lang="en-US" smtClean="0"/>
              <a:t>‹#›</a:t>
            </a:fld>
            <a:endParaRPr lang="en-US"/>
          </a:p>
        </p:txBody>
      </p:sp>
    </p:spTree>
    <p:extLst>
      <p:ext uri="{BB962C8B-B14F-4D97-AF65-F5344CB8AC3E}">
        <p14:creationId xmlns:p14="http://schemas.microsoft.com/office/powerpoint/2010/main" val="31375779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B34C50C-DB95-48C3-B473-F8319A1678B4}"/>
              </a:ext>
            </a:extLst>
          </p:cNvPr>
          <p:cNvSpPr>
            <a:spLocks noGrp="1"/>
          </p:cNvSpPr>
          <p:nvPr>
            <p:ph type="title"/>
          </p:nvPr>
        </p:nvSpPr>
        <p:spPr/>
        <p:txBody>
          <a:bodyPr/>
          <a:lstStyle/>
          <a:p>
            <a:pPr algn="ctr" rtl="1"/>
            <a:r>
              <a:rPr lang="ar-JO" dirty="0"/>
              <a:t>مثل البيت المبني على الصخر</a:t>
            </a:r>
            <a:br>
              <a:rPr lang="ar-JO" dirty="0"/>
            </a:br>
            <a:r>
              <a:rPr lang="ar-JO" sz="2800" dirty="0">
                <a:solidFill>
                  <a:srgbClr val="FF0000"/>
                </a:solidFill>
              </a:rPr>
              <a:t>الرجل العاقل والرجل الجاهل</a:t>
            </a:r>
            <a:endParaRPr lang="en-US" sz="2800" dirty="0">
              <a:solidFill>
                <a:srgbClr val="FF0000"/>
              </a:solidFill>
            </a:endParaRPr>
          </a:p>
        </p:txBody>
      </p:sp>
      <p:sp>
        <p:nvSpPr>
          <p:cNvPr id="5" name="Content Placeholder 4">
            <a:extLst>
              <a:ext uri="{FF2B5EF4-FFF2-40B4-BE49-F238E27FC236}">
                <a16:creationId xmlns:a16="http://schemas.microsoft.com/office/drawing/2014/main" id="{5EF32466-F500-431E-B96E-888C3CB26E1D}"/>
              </a:ext>
            </a:extLst>
          </p:cNvPr>
          <p:cNvSpPr>
            <a:spLocks noGrp="1"/>
          </p:cNvSpPr>
          <p:nvPr>
            <p:ph idx="1"/>
          </p:nvPr>
        </p:nvSpPr>
        <p:spPr>
          <a:xfrm>
            <a:off x="630115" y="1960562"/>
            <a:ext cx="10931769" cy="4351338"/>
          </a:xfrm>
        </p:spPr>
        <p:txBody>
          <a:bodyPr/>
          <a:lstStyle/>
          <a:p>
            <a:pPr marL="0" indent="0" algn="ctr" rtl="1">
              <a:buNone/>
            </a:pPr>
            <a:r>
              <a:rPr lang="ar-SA" dirty="0"/>
              <a:t>العاقل  </a:t>
            </a:r>
            <a:r>
              <a:rPr lang="ar-JO" dirty="0"/>
              <a:t>و</a:t>
            </a:r>
            <a:r>
              <a:rPr lang="ar-SA" dirty="0"/>
              <a:t> الجاهل </a:t>
            </a:r>
            <a:endParaRPr lang="en-US" dirty="0"/>
          </a:p>
          <a:p>
            <a:pPr marL="0" indent="0" algn="ctr" rtl="1">
              <a:buNone/>
            </a:pPr>
            <a:r>
              <a:rPr lang="en-US" dirty="0"/>
              <a:t>“</a:t>
            </a:r>
            <a:r>
              <a:rPr lang="ar-SA" dirty="0"/>
              <a:t> فَكُلُّ مَنْ يَسْمَعُ أَقْوَالِي هذِهِ وَيَعْمَلُ بِهَا، أُشَبِّهُهُ بِرَجُلٍ عَاقِلٍ، بَنَى بَيْتَهُ عَلَى الصَّخْرِ. فَنَزَلَ الْمَطَرُ، وَجَاءَتِ الْأَنْهَارُ، وَهَبَّتِ الرِّيَاحُ، وَوَقَعَتْ عَلَى ذلِكَ الْبَيْتِ فَلَمْ يَسْقُطْ، لِأَنَّهُ كَانَ مُؤَسَّساً عَلَى الصَّخْرِ. وَكُلُّ مَنْ يَسْمَعُ أَقْوَالِي هذِهِ وَلَا يَعْمَلُ بِهَا، يُشَبَّهُ بِرَجُلٍ جَاهِلٍ، بَنَى بَيْتَهُ عَلَى الرَّمْلِ. فَنَزَلَ الْمَطَرُ، وَجَاءَتِ الْأَنْهَارُ، وَهَبَّتِ الرِّيَاحُ، وَصَدَمَتْ ذلِكَ الْبَيْتَ فَسَقَطَ، وَكَانَ سُقُوطُهُ عَظِيماً! </a:t>
            </a:r>
            <a:r>
              <a:rPr lang="en-US" dirty="0"/>
              <a:t>“</a:t>
            </a:r>
            <a:r>
              <a:rPr lang="ar-SA" dirty="0"/>
              <a:t> </a:t>
            </a:r>
            <a:r>
              <a:rPr lang="ar-SA" sz="2000" dirty="0">
                <a:solidFill>
                  <a:srgbClr val="FF0000"/>
                </a:solidFill>
              </a:rPr>
              <a:t>(متى 7:24-27)</a:t>
            </a:r>
            <a:endParaRPr lang="en-US" sz="2000" dirty="0">
              <a:solidFill>
                <a:srgbClr val="FF0000"/>
              </a:solidFill>
            </a:endParaRPr>
          </a:p>
          <a:p>
            <a:pPr marL="0" indent="0" algn="ctr" rtl="1">
              <a:buNone/>
            </a:pPr>
            <a:endParaRPr lang="ar-JO" dirty="0"/>
          </a:p>
          <a:p>
            <a:pPr marL="0" indent="0" algn="ctr" rtl="1">
              <a:buNone/>
            </a:pPr>
            <a:endParaRPr lang="en-US" dirty="0"/>
          </a:p>
        </p:txBody>
      </p:sp>
      <p:pic>
        <p:nvPicPr>
          <p:cNvPr id="6" name="Picture 5" descr="https://www.thegrace.com/images/bible.gif">
            <a:extLst>
              <a:ext uri="{FF2B5EF4-FFF2-40B4-BE49-F238E27FC236}">
                <a16:creationId xmlns:a16="http://schemas.microsoft.com/office/drawing/2014/main" id="{491AB887-B7BE-48E7-BB0B-2507F0512534}"/>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585408" y="4526694"/>
            <a:ext cx="2351796" cy="1503852"/>
          </a:xfrm>
          <a:prstGeom prst="rect">
            <a:avLst/>
          </a:prstGeom>
          <a:noFill/>
          <a:ln>
            <a:noFill/>
          </a:ln>
        </p:spPr>
      </p:pic>
    </p:spTree>
    <p:extLst>
      <p:ext uri="{BB962C8B-B14F-4D97-AF65-F5344CB8AC3E}">
        <p14:creationId xmlns:p14="http://schemas.microsoft.com/office/powerpoint/2010/main" val="13895886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4CD19E-7763-41EE-8889-A6B73CE08FBA}"/>
              </a:ext>
            </a:extLst>
          </p:cNvPr>
          <p:cNvSpPr>
            <a:spLocks noGrp="1"/>
          </p:cNvSpPr>
          <p:nvPr>
            <p:ph type="title"/>
          </p:nvPr>
        </p:nvSpPr>
        <p:spPr/>
        <p:txBody>
          <a:bodyPr/>
          <a:lstStyle/>
          <a:p>
            <a:pPr algn="r" rtl="1"/>
            <a:r>
              <a:rPr lang="ar-JO" b="1" dirty="0"/>
              <a:t>سبب ضرب يسوع لهذا المثل :</a:t>
            </a:r>
            <a:endParaRPr lang="en-US" b="1" dirty="0"/>
          </a:p>
        </p:txBody>
      </p:sp>
      <p:sp>
        <p:nvSpPr>
          <p:cNvPr id="3" name="Content Placeholder 2">
            <a:extLst>
              <a:ext uri="{FF2B5EF4-FFF2-40B4-BE49-F238E27FC236}">
                <a16:creationId xmlns:a16="http://schemas.microsoft.com/office/drawing/2014/main" id="{C0051DC6-17E6-4527-A932-F77DBEEB7101}"/>
              </a:ext>
            </a:extLst>
          </p:cNvPr>
          <p:cNvSpPr>
            <a:spLocks noGrp="1"/>
          </p:cNvSpPr>
          <p:nvPr>
            <p:ph idx="1"/>
          </p:nvPr>
        </p:nvSpPr>
        <p:spPr>
          <a:xfrm>
            <a:off x="4572000" y="1690688"/>
            <a:ext cx="6781800" cy="5167312"/>
          </a:xfrm>
        </p:spPr>
        <p:txBody>
          <a:bodyPr/>
          <a:lstStyle/>
          <a:p>
            <a:pPr marL="0" indent="0" algn="r" rtl="1">
              <a:lnSpc>
                <a:spcPct val="150000"/>
              </a:lnSpc>
              <a:buNone/>
            </a:pPr>
            <a:r>
              <a:rPr lang="ar-JO" b="1" dirty="0">
                <a:solidFill>
                  <a:srgbClr val="FF0000"/>
                </a:solidFill>
                <a:latin typeface="Algerian" panose="04020705040A02060702" pitchFamily="82" charset="0"/>
              </a:rPr>
              <a:t>ذَكَرَ الرب يسوع هذا المثل أمام الحاضرين وذلك :</a:t>
            </a:r>
          </a:p>
          <a:p>
            <a:pPr marL="0" indent="0" algn="r" rtl="1">
              <a:lnSpc>
                <a:spcPct val="150000"/>
              </a:lnSpc>
              <a:buNone/>
            </a:pPr>
            <a:r>
              <a:rPr lang="ar-JO" dirty="0">
                <a:latin typeface="Algerian" panose="04020705040A02060702" pitchFamily="82" charset="0"/>
              </a:rPr>
              <a:t>1- لأنهُ عَلِمَ أنَّ مِن بين الحاظرين أُناس يسمعون الأقوال ولا يعملون بها، حيث أراد أنّ ينبههم إلى نتيجة اهمالهم كلمات الحياة.</a:t>
            </a:r>
          </a:p>
          <a:p>
            <a:pPr marL="0" indent="0" algn="r" rtl="1">
              <a:lnSpc>
                <a:spcPct val="150000"/>
              </a:lnSpc>
              <a:buNone/>
            </a:pPr>
            <a:r>
              <a:rPr lang="ar-JO" dirty="0">
                <a:latin typeface="Algerian" panose="04020705040A02060702" pitchFamily="82" charset="0"/>
              </a:rPr>
              <a:t>2- حتى يبيِّن للسامعين كيف ينبغي لهم أن يتلقوا تعاليمهم ويدرسوها ويغرسوا أصولها في أعماق قلوبهم.</a:t>
            </a:r>
            <a:endParaRPr lang="en-US" dirty="0">
              <a:latin typeface="Algerian" panose="04020705040A02060702" pitchFamily="82" charset="0"/>
            </a:endParaRPr>
          </a:p>
        </p:txBody>
      </p:sp>
      <p:pic>
        <p:nvPicPr>
          <p:cNvPr id="5" name="Picture 4">
            <a:extLst>
              <a:ext uri="{FF2B5EF4-FFF2-40B4-BE49-F238E27FC236}">
                <a16:creationId xmlns:a16="http://schemas.microsoft.com/office/drawing/2014/main" id="{BCF30936-2729-4497-BBC3-5454343B1DD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9317" y="1580240"/>
            <a:ext cx="3657600" cy="4708231"/>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15508226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A9EBC-9494-4235-9192-BC23C68BADFE}"/>
              </a:ext>
            </a:extLst>
          </p:cNvPr>
          <p:cNvSpPr>
            <a:spLocks noGrp="1"/>
          </p:cNvSpPr>
          <p:nvPr>
            <p:ph type="title"/>
          </p:nvPr>
        </p:nvSpPr>
        <p:spPr/>
        <p:txBody>
          <a:bodyPr/>
          <a:lstStyle/>
          <a:p>
            <a:pPr algn="r" rtl="1"/>
            <a:r>
              <a:rPr lang="ar-JO" b="1" dirty="0"/>
              <a:t>العلاقة بين سماع كلمة الله والعمل بها :</a:t>
            </a:r>
            <a:endParaRPr lang="en-US" b="1" dirty="0"/>
          </a:p>
        </p:txBody>
      </p:sp>
      <p:sp>
        <p:nvSpPr>
          <p:cNvPr id="3" name="Content Placeholder 2">
            <a:extLst>
              <a:ext uri="{FF2B5EF4-FFF2-40B4-BE49-F238E27FC236}">
                <a16:creationId xmlns:a16="http://schemas.microsoft.com/office/drawing/2014/main" id="{E055914A-C55A-495E-9202-4736CBEFD6E3}"/>
              </a:ext>
            </a:extLst>
          </p:cNvPr>
          <p:cNvSpPr>
            <a:spLocks noGrp="1"/>
          </p:cNvSpPr>
          <p:nvPr>
            <p:ph idx="1"/>
          </p:nvPr>
        </p:nvSpPr>
        <p:spPr>
          <a:xfrm>
            <a:off x="337623" y="1824964"/>
            <a:ext cx="7132321" cy="4814327"/>
          </a:xfrm>
        </p:spPr>
        <p:txBody>
          <a:bodyPr/>
          <a:lstStyle/>
          <a:p>
            <a:pPr marL="0" indent="0" algn="r" rtl="1">
              <a:lnSpc>
                <a:spcPct val="200000"/>
              </a:lnSpc>
              <a:buNone/>
            </a:pPr>
            <a:r>
              <a:rPr lang="ar-JO" b="1" dirty="0"/>
              <a:t>لا يُمكِن الفَصِل بين الإستماع إلى كلمة الله والعمل بها؛ وذلك لأنهما مرتبطان مع بعضهما البعض، ولا يجوز أيضًا الفصل بينهما كما يقول السيد المسيح " طوبى لمن يسمع كلمة الله ويحفضها " وهنا المعنى العميق لكلمة </a:t>
            </a:r>
            <a:r>
              <a:rPr lang="ar-JO" b="1" dirty="0">
                <a:solidFill>
                  <a:srgbClr val="FF0000"/>
                </a:solidFill>
              </a:rPr>
              <a:t>" يحفضها " </a:t>
            </a:r>
            <a:r>
              <a:rPr lang="ar-JO" b="1" dirty="0"/>
              <a:t>أي يعمل بها ويطبقها في حياته.</a:t>
            </a:r>
          </a:p>
          <a:p>
            <a:pPr marL="0" indent="0" algn="r" rtl="1">
              <a:buNone/>
            </a:pPr>
            <a:endParaRPr lang="en-US" dirty="0"/>
          </a:p>
        </p:txBody>
      </p:sp>
      <p:pic>
        <p:nvPicPr>
          <p:cNvPr id="5" name="Picture 4">
            <a:extLst>
              <a:ext uri="{FF2B5EF4-FFF2-40B4-BE49-F238E27FC236}">
                <a16:creationId xmlns:a16="http://schemas.microsoft.com/office/drawing/2014/main" id="{024410BA-E2C6-4F44-860F-C0A07145421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60788" y="1899454"/>
            <a:ext cx="3154751" cy="4409927"/>
          </a:xfrm>
          <a:prstGeom prst="rect">
            <a:avLst/>
          </a:prstGeom>
          <a:ln w="889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35241235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93871F-F94A-48EB-88ED-599AD8E075AE}"/>
              </a:ext>
            </a:extLst>
          </p:cNvPr>
          <p:cNvSpPr>
            <a:spLocks noGrp="1"/>
          </p:cNvSpPr>
          <p:nvPr>
            <p:ph type="title"/>
          </p:nvPr>
        </p:nvSpPr>
        <p:spPr/>
        <p:txBody>
          <a:bodyPr/>
          <a:lstStyle/>
          <a:p>
            <a:pPr algn="r" rtl="1"/>
            <a:r>
              <a:rPr lang="ar-JO" b="1" dirty="0"/>
              <a:t>صفات الرجل الحكيم :</a:t>
            </a:r>
            <a:endParaRPr lang="en-US" b="1" dirty="0"/>
          </a:p>
        </p:txBody>
      </p:sp>
      <p:sp>
        <p:nvSpPr>
          <p:cNvPr id="3" name="Content Placeholder 2">
            <a:extLst>
              <a:ext uri="{FF2B5EF4-FFF2-40B4-BE49-F238E27FC236}">
                <a16:creationId xmlns:a16="http://schemas.microsoft.com/office/drawing/2014/main" id="{9D5F7A22-8DD3-40E4-A6DC-660301EEF02B}"/>
              </a:ext>
            </a:extLst>
          </p:cNvPr>
          <p:cNvSpPr>
            <a:spLocks noGrp="1"/>
          </p:cNvSpPr>
          <p:nvPr>
            <p:ph idx="1"/>
          </p:nvPr>
        </p:nvSpPr>
        <p:spPr>
          <a:xfrm>
            <a:off x="269369" y="1690688"/>
            <a:ext cx="6653945" cy="5032375"/>
          </a:xfrm>
        </p:spPr>
        <p:txBody>
          <a:bodyPr>
            <a:normAutofit/>
          </a:bodyPr>
          <a:lstStyle/>
          <a:p>
            <a:pPr marL="0" indent="0" algn="r" rtl="1">
              <a:lnSpc>
                <a:spcPct val="150000"/>
              </a:lnSpc>
              <a:buNone/>
            </a:pPr>
            <a:r>
              <a:rPr lang="ar-JO" sz="4400" b="1" dirty="0">
                <a:solidFill>
                  <a:srgbClr val="FF0000"/>
                </a:solidFill>
                <a:latin typeface="Algerian" panose="04020705040A02060702" pitchFamily="82" charset="0"/>
              </a:rPr>
              <a:t>مِن صفات الرجل الحكيم :</a:t>
            </a:r>
          </a:p>
          <a:p>
            <a:pPr marL="0" indent="0" algn="r" rtl="1">
              <a:lnSpc>
                <a:spcPct val="150000"/>
              </a:lnSpc>
              <a:buNone/>
            </a:pPr>
            <a:r>
              <a:rPr lang="ar-JO" b="1" dirty="0">
                <a:latin typeface="Algerian" panose="04020705040A02060702" pitchFamily="82" charset="0"/>
              </a:rPr>
              <a:t>1- هو الرجل الذي لا يأتي بعملٍ إلا بعد دراسة وتفكير عميقين ( أي بمعنى إن كان العمل نافع أو ضار )</a:t>
            </a:r>
          </a:p>
          <a:p>
            <a:pPr marL="0" indent="0" algn="r" rtl="1">
              <a:lnSpc>
                <a:spcPct val="150000"/>
              </a:lnSpc>
              <a:buNone/>
            </a:pPr>
            <a:r>
              <a:rPr lang="ar-JO" b="1" dirty="0">
                <a:latin typeface="Algerian" panose="04020705040A02060702" pitchFamily="82" charset="0"/>
              </a:rPr>
              <a:t>2- إذا كان العمل نافع أقدَمَ عليه ، أما إذا كان العملُ ضاراً إبتعدَ عنهُ.</a:t>
            </a:r>
            <a:endParaRPr lang="en-US" b="1" dirty="0">
              <a:latin typeface="Algerian" panose="04020705040A02060702" pitchFamily="82" charset="0"/>
            </a:endParaRPr>
          </a:p>
        </p:txBody>
      </p:sp>
      <p:pic>
        <p:nvPicPr>
          <p:cNvPr id="5" name="Picture 4">
            <a:extLst>
              <a:ext uri="{FF2B5EF4-FFF2-40B4-BE49-F238E27FC236}">
                <a16:creationId xmlns:a16="http://schemas.microsoft.com/office/drawing/2014/main" id="{131D9823-6C80-4939-B529-76BB52ED255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21109546">
            <a:off x="7524917" y="1854419"/>
            <a:ext cx="4028329" cy="4028329"/>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9707125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CF66B8-4322-43DC-A91E-336F6CE39CF9}"/>
              </a:ext>
            </a:extLst>
          </p:cNvPr>
          <p:cNvSpPr>
            <a:spLocks noGrp="1"/>
          </p:cNvSpPr>
          <p:nvPr>
            <p:ph type="title"/>
          </p:nvPr>
        </p:nvSpPr>
        <p:spPr/>
        <p:txBody>
          <a:bodyPr/>
          <a:lstStyle/>
          <a:p>
            <a:pPr algn="r" rtl="1"/>
            <a:r>
              <a:rPr lang="ar-JO" b="1" dirty="0"/>
              <a:t>صفات الرجل الجاهل :</a:t>
            </a:r>
            <a:endParaRPr lang="en-US" b="1" dirty="0"/>
          </a:p>
        </p:txBody>
      </p:sp>
      <p:sp>
        <p:nvSpPr>
          <p:cNvPr id="3" name="Content Placeholder 2">
            <a:extLst>
              <a:ext uri="{FF2B5EF4-FFF2-40B4-BE49-F238E27FC236}">
                <a16:creationId xmlns:a16="http://schemas.microsoft.com/office/drawing/2014/main" id="{5D59E27F-5013-40E5-80AF-5FE79C12B7C5}"/>
              </a:ext>
            </a:extLst>
          </p:cNvPr>
          <p:cNvSpPr>
            <a:spLocks noGrp="1"/>
          </p:cNvSpPr>
          <p:nvPr>
            <p:ph idx="1"/>
          </p:nvPr>
        </p:nvSpPr>
        <p:spPr>
          <a:xfrm>
            <a:off x="5162842" y="1825625"/>
            <a:ext cx="6190957" cy="4842461"/>
          </a:xfrm>
        </p:spPr>
        <p:txBody>
          <a:bodyPr>
            <a:normAutofit/>
          </a:bodyPr>
          <a:lstStyle/>
          <a:p>
            <a:pPr algn="r" rtl="1">
              <a:lnSpc>
                <a:spcPct val="200000"/>
              </a:lnSpc>
            </a:pPr>
            <a:r>
              <a:rPr lang="ar-JO" sz="4400" b="1" dirty="0">
                <a:solidFill>
                  <a:srgbClr val="FF0000"/>
                </a:solidFill>
                <a:latin typeface="Algerian" panose="04020705040A02060702" pitchFamily="82" charset="0"/>
              </a:rPr>
              <a:t>مِن صفات الرجل الجاهل :</a:t>
            </a:r>
          </a:p>
          <a:p>
            <a:pPr marL="0" indent="0" algn="r" rtl="1">
              <a:lnSpc>
                <a:spcPct val="160000"/>
              </a:lnSpc>
              <a:buNone/>
            </a:pPr>
            <a:r>
              <a:rPr lang="ar-JO" b="1" dirty="0"/>
              <a:t>1- هو الرجل الذي لا يُميِّز بين الصالح والطالح.</a:t>
            </a:r>
          </a:p>
          <a:p>
            <a:pPr marL="0" indent="0" algn="r" rtl="1">
              <a:lnSpc>
                <a:spcPct val="160000"/>
              </a:lnSpc>
              <a:buNone/>
            </a:pPr>
            <a:r>
              <a:rPr lang="ar-JO" b="1" dirty="0"/>
              <a:t>2- هو الرجل الذي لا يفكر في عواقب الأمور.</a:t>
            </a:r>
          </a:p>
          <a:p>
            <a:pPr marL="0" indent="0" algn="r" rtl="1">
              <a:lnSpc>
                <a:spcPct val="160000"/>
              </a:lnSpc>
              <a:buNone/>
            </a:pPr>
            <a:r>
              <a:rPr lang="ar-JO" b="1" dirty="0"/>
              <a:t>3- هو الرجل الذي لا يُكلِّف نفسهُ عناءاً كبيراً، ولا تعباً ليُدرِك ما هو العمل الصحيح.</a:t>
            </a:r>
            <a:endParaRPr lang="en-US" b="1" dirty="0"/>
          </a:p>
        </p:txBody>
      </p:sp>
      <p:pic>
        <p:nvPicPr>
          <p:cNvPr id="5" name="Picture 4">
            <a:extLst>
              <a:ext uri="{FF2B5EF4-FFF2-40B4-BE49-F238E27FC236}">
                <a16:creationId xmlns:a16="http://schemas.microsoft.com/office/drawing/2014/main" id="{20EA4DB4-FD9C-47E9-921D-C0105FEECE2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21374556">
            <a:off x="837084" y="1397715"/>
            <a:ext cx="3815602" cy="4537974"/>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38461525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094ED1-3FB0-44C9-BCB6-B61C545C3740}"/>
              </a:ext>
            </a:extLst>
          </p:cNvPr>
          <p:cNvSpPr>
            <a:spLocks noGrp="1"/>
          </p:cNvSpPr>
          <p:nvPr>
            <p:ph type="title"/>
          </p:nvPr>
        </p:nvSpPr>
        <p:spPr/>
        <p:txBody>
          <a:bodyPr/>
          <a:lstStyle/>
          <a:p>
            <a:pPr algn="r" rtl="1"/>
            <a:r>
              <a:rPr lang="ar-JO" b="1" dirty="0"/>
              <a:t>الرُسل مثال للرجل الحكيم :</a:t>
            </a:r>
            <a:endParaRPr lang="en-US" b="1" dirty="0"/>
          </a:p>
        </p:txBody>
      </p:sp>
      <p:sp>
        <p:nvSpPr>
          <p:cNvPr id="3" name="Content Placeholder 2">
            <a:extLst>
              <a:ext uri="{FF2B5EF4-FFF2-40B4-BE49-F238E27FC236}">
                <a16:creationId xmlns:a16="http://schemas.microsoft.com/office/drawing/2014/main" id="{BA1C5A10-C56A-480C-B08A-2733A24EBEAA}"/>
              </a:ext>
            </a:extLst>
          </p:cNvPr>
          <p:cNvSpPr>
            <a:spLocks noGrp="1"/>
          </p:cNvSpPr>
          <p:nvPr>
            <p:ph idx="1"/>
          </p:nvPr>
        </p:nvSpPr>
        <p:spPr>
          <a:xfrm>
            <a:off x="4524830" y="1690688"/>
            <a:ext cx="6828970" cy="5058455"/>
          </a:xfrm>
        </p:spPr>
        <p:txBody>
          <a:bodyPr>
            <a:noAutofit/>
          </a:bodyPr>
          <a:lstStyle/>
          <a:p>
            <a:pPr algn="r" rtl="1">
              <a:lnSpc>
                <a:spcPct val="200000"/>
              </a:lnSpc>
            </a:pPr>
            <a:r>
              <a:rPr lang="ar-JO" sz="3200" b="1" dirty="0"/>
              <a:t>عندما أُثيرَت الأضطهادات والعذابات ضد الرُسل الأبرار، وأُلحِقَت بِهِم الإهانات الشديدة، لقد كانوا حكماء وثَبَتوا أمام تلك الإضطهادات ولم يهتموا للعذابات بل إنهم حسبوها راحة وكرامه مِن اجل المسيح.</a:t>
            </a:r>
            <a:endParaRPr lang="en-US" sz="3200" b="1" dirty="0"/>
          </a:p>
        </p:txBody>
      </p:sp>
      <p:pic>
        <p:nvPicPr>
          <p:cNvPr id="6" name="Picture 5">
            <a:extLst>
              <a:ext uri="{FF2B5EF4-FFF2-40B4-BE49-F238E27FC236}">
                <a16:creationId xmlns:a16="http://schemas.microsoft.com/office/drawing/2014/main" id="{4DE5CF7D-E5FA-4EE9-87A3-BA9CB2C59BF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3061" y="1027906"/>
            <a:ext cx="3810000" cy="541020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6510084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3756F7-44B8-435E-99F6-E03D499394E8}"/>
              </a:ext>
            </a:extLst>
          </p:cNvPr>
          <p:cNvSpPr>
            <a:spLocks noGrp="1"/>
          </p:cNvSpPr>
          <p:nvPr>
            <p:ph type="title"/>
          </p:nvPr>
        </p:nvSpPr>
        <p:spPr>
          <a:xfrm>
            <a:off x="1147689" y="2261568"/>
            <a:ext cx="10515600" cy="1325563"/>
          </a:xfrm>
        </p:spPr>
        <p:txBody>
          <a:bodyPr>
            <a:normAutofit/>
          </a:bodyPr>
          <a:lstStyle/>
          <a:p>
            <a:pPr algn="r" rtl="1"/>
            <a:r>
              <a:rPr lang="ar-JO" sz="7200" b="1" dirty="0">
                <a:ln w="9525">
                  <a:solidFill>
                    <a:schemeClr val="bg1"/>
                  </a:solidFill>
                  <a:prstDash val="solid"/>
                </a:ln>
                <a:solidFill>
                  <a:srgbClr val="FF0000"/>
                </a:solidFill>
                <a:effectLst>
                  <a:outerShdw blurRad="12700" dist="38100" dir="2700000" algn="tl" rotWithShape="0">
                    <a:schemeClr val="bg1">
                      <a:lumMod val="50000"/>
                    </a:schemeClr>
                  </a:outerShdw>
                </a:effectLst>
              </a:rPr>
              <a:t> ربنا معكم أحبتي </a:t>
            </a:r>
            <a:endParaRPr lang="en-US" sz="7200" b="1" dirty="0">
              <a:ln w="9525">
                <a:solidFill>
                  <a:schemeClr val="bg1"/>
                </a:solidFill>
                <a:prstDash val="solid"/>
              </a:ln>
              <a:solidFill>
                <a:srgbClr val="FF0000"/>
              </a:solidFill>
              <a:effectLst>
                <a:outerShdw blurRad="12700" dist="38100" dir="2700000" algn="tl" rotWithShape="0">
                  <a:schemeClr val="bg1">
                    <a:lumMod val="50000"/>
                  </a:schemeClr>
                </a:outerShdw>
              </a:effectLst>
            </a:endParaRPr>
          </a:p>
        </p:txBody>
      </p:sp>
      <p:pic>
        <p:nvPicPr>
          <p:cNvPr id="13" name="Content Placeholder 12">
            <a:extLst>
              <a:ext uri="{FF2B5EF4-FFF2-40B4-BE49-F238E27FC236}">
                <a16:creationId xmlns:a16="http://schemas.microsoft.com/office/drawing/2014/main" id="{60545C93-6C1B-4F15-890B-7A418DB65DAB}"/>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rot="20948334">
            <a:off x="1871649" y="1376088"/>
            <a:ext cx="3842140" cy="4422086"/>
          </a:xfrm>
          <a:prstGeom prst="rect">
            <a:avLst/>
          </a:prstGeom>
          <a:ln w="889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29599977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426</TotalTime>
  <Words>346</Words>
  <Application>Microsoft Office PowerPoint</Application>
  <PresentationFormat>Widescreen</PresentationFormat>
  <Paragraphs>21</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Algerian</vt:lpstr>
      <vt:lpstr>Arial</vt:lpstr>
      <vt:lpstr>Calibri</vt:lpstr>
      <vt:lpstr>Calibri Light</vt:lpstr>
      <vt:lpstr>Times New Roman</vt:lpstr>
      <vt:lpstr>Office Theme</vt:lpstr>
      <vt:lpstr>مثل البيت المبني على الصخر الرجل العاقل والرجل الجاهل</vt:lpstr>
      <vt:lpstr>سبب ضرب يسوع لهذا المثل :</vt:lpstr>
      <vt:lpstr>العلاقة بين سماع كلمة الله والعمل بها :</vt:lpstr>
      <vt:lpstr>صفات الرجل الحكيم :</vt:lpstr>
      <vt:lpstr>صفات الرجل الجاهل :</vt:lpstr>
      <vt:lpstr>الرُسل مثال للرجل الحكيم :</vt:lpstr>
      <vt:lpstr> ربنا معكم أحبتي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مثل البيت المبني على الصخر الرجل العاقل والرجل الجاهل</dc:title>
  <dc:creator>Admin</dc:creator>
  <cp:lastModifiedBy>Admin</cp:lastModifiedBy>
  <cp:revision>19</cp:revision>
  <dcterms:created xsi:type="dcterms:W3CDTF">2020-11-25T07:23:20Z</dcterms:created>
  <dcterms:modified xsi:type="dcterms:W3CDTF">2021-11-02T17:07:00Z</dcterms:modified>
</cp:coreProperties>
</file>