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C555-6DA1-43C3-A39C-6AEE2478E6B6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07E3-9C7F-40C8-8754-8E684807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2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C555-6DA1-43C3-A39C-6AEE2478E6B6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07E3-9C7F-40C8-8754-8E684807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24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C555-6DA1-43C3-A39C-6AEE2478E6B6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07E3-9C7F-40C8-8754-8E684807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1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C555-6DA1-43C3-A39C-6AEE2478E6B6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07E3-9C7F-40C8-8754-8E684807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86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C555-6DA1-43C3-A39C-6AEE2478E6B6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07E3-9C7F-40C8-8754-8E684807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3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C555-6DA1-43C3-A39C-6AEE2478E6B6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07E3-9C7F-40C8-8754-8E684807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466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C555-6DA1-43C3-A39C-6AEE2478E6B6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07E3-9C7F-40C8-8754-8E684807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133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C555-6DA1-43C3-A39C-6AEE2478E6B6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07E3-9C7F-40C8-8754-8E684807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234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C555-6DA1-43C3-A39C-6AEE2478E6B6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07E3-9C7F-40C8-8754-8E684807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82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C555-6DA1-43C3-A39C-6AEE2478E6B6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07E3-9C7F-40C8-8754-8E684807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54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C555-6DA1-43C3-A39C-6AEE2478E6B6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07E3-9C7F-40C8-8754-8E684807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920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2C555-6DA1-43C3-A39C-6AEE2478E6B6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007E3-9C7F-40C8-8754-8E684807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0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7912" y="3733800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hand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625" y="1202782"/>
            <a:ext cx="1744486" cy="2246686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626518" y="5292223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5292916" y="5296918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6133938" y="5292222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8" name="Flowchart: Connector 7"/>
          <p:cNvSpPr/>
          <p:nvPr/>
        </p:nvSpPr>
        <p:spPr>
          <a:xfrm>
            <a:off x="6900009" y="5292221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8046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066" y="1896534"/>
            <a:ext cx="2458156" cy="1566510"/>
          </a:xfrm>
        </p:spPr>
        <p:txBody>
          <a:bodyPr>
            <a:noAutofit/>
          </a:bodyPr>
          <a:lstStyle/>
          <a:p>
            <a:r>
              <a:rPr lang="en-US" sz="12000" b="1" dirty="0">
                <a:latin typeface="Comic Sans MS" panose="030F0702030302020204" pitchFamily="66" charset="0"/>
              </a:rPr>
              <a:t>hip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6144901" y="3646033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5582193" y="3648855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4835716" y="364885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1732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5578" y="1264356"/>
            <a:ext cx="3485444" cy="1769710"/>
          </a:xfrm>
        </p:spPr>
        <p:txBody>
          <a:bodyPr>
            <a:noAutofit/>
          </a:bodyPr>
          <a:lstStyle/>
          <a:p>
            <a:r>
              <a:rPr lang="en-US" sz="12000" dirty="0">
                <a:latin typeface="Comic Sans MS" panose="030F0702030302020204" pitchFamily="66" charset="0"/>
              </a:rPr>
              <a:t>hiss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4214827" y="3313517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4931671" y="331351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5829137" y="331351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3546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244" y="2646790"/>
            <a:ext cx="2356556" cy="1306866"/>
          </a:xfrm>
        </p:spPr>
        <p:txBody>
          <a:bodyPr>
            <a:noAutofit/>
          </a:bodyPr>
          <a:lstStyle/>
          <a:p>
            <a:r>
              <a:rPr lang="en-US" sz="10000" dirty="0"/>
              <a:t>hint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4361583" y="4196922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4863938" y="4222322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5366293" y="4196922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5958960" y="4196921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7995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hit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475" y="1131653"/>
            <a:ext cx="1938302" cy="2470385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641938" y="497303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6096000" y="4977848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5400160" y="497585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8258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hat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623" y="561548"/>
            <a:ext cx="4967111" cy="2716389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467894" y="5097489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6094427" y="5092399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6720960" y="5097488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5049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5022" y="3997149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hot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096" y="499534"/>
            <a:ext cx="4136671" cy="3102504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890587" y="551800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5770195" y="551800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6364435" y="551800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4591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1260" y="4392260"/>
            <a:ext cx="9144000" cy="1655762"/>
          </a:xfrm>
        </p:spPr>
        <p:txBody>
          <a:bodyPr>
            <a:normAutofit/>
          </a:bodyPr>
          <a:lstStyle/>
          <a:p>
            <a:r>
              <a:rPr lang="en-US" sz="10000" dirty="0">
                <a:latin typeface="Comic Sans MS" panose="030F0702030302020204" pitchFamily="66" charset="0"/>
              </a:rPr>
              <a:t>horse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619" y="101600"/>
            <a:ext cx="4509282" cy="4058354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316426" y="604265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5371938" y="6034189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6352499" y="6048022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0969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2763" y="4091319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hop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081" y="432230"/>
            <a:ext cx="3169808" cy="3169808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077366" y="567332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5400097" y="5673323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4722828" y="567962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8287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7289" y="4098749"/>
            <a:ext cx="9144000" cy="1655762"/>
          </a:xfrm>
        </p:spPr>
        <p:txBody>
          <a:bodyPr>
            <a:normAutofit/>
          </a:bodyPr>
          <a:lstStyle/>
          <a:p>
            <a:r>
              <a:rPr lang="en-US" sz="10000" dirty="0">
                <a:latin typeface="Comic Sans MS" panose="030F0702030302020204" pitchFamily="66" charset="0"/>
              </a:rPr>
              <a:t>hen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766" y="598311"/>
            <a:ext cx="4104361" cy="3206927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835715" y="5754511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5597271" y="575451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6506472" y="5754509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8852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8777" y="1964267"/>
            <a:ext cx="3654778" cy="1397177"/>
          </a:xfrm>
        </p:spPr>
        <p:txBody>
          <a:bodyPr>
            <a:noAutofit/>
          </a:bodyPr>
          <a:lstStyle/>
          <a:p>
            <a:r>
              <a:rPr lang="en-US" sz="9600" dirty="0">
                <a:latin typeface="Comic Sans MS" panose="030F0702030302020204" pitchFamily="66" charset="0"/>
              </a:rPr>
              <a:t>hat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4248693" y="360244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5010694" y="360244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5586264" y="360244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8010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4556" y="1820157"/>
            <a:ext cx="2266244" cy="1555221"/>
          </a:xfrm>
        </p:spPr>
        <p:txBody>
          <a:bodyPr>
            <a:noAutofit/>
          </a:bodyPr>
          <a:lstStyle/>
          <a:p>
            <a:r>
              <a:rPr lang="en-US" sz="12000" b="1" dirty="0"/>
              <a:t>hit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4454391" y="346159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5117776" y="3461595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5661054" y="3461595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6519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50</Words>
  <Application>Microsoft Office PowerPoint</Application>
  <PresentationFormat>Widescreen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hat</vt:lpstr>
      <vt:lpstr>hit</vt:lpstr>
      <vt:lpstr>hip</vt:lpstr>
      <vt:lpstr>hiss</vt:lpstr>
      <vt:lpstr>hint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N.Nimri</cp:lastModifiedBy>
  <cp:revision>5</cp:revision>
  <dcterms:created xsi:type="dcterms:W3CDTF">2020-06-27T19:47:10Z</dcterms:created>
  <dcterms:modified xsi:type="dcterms:W3CDTF">2020-10-28T08:11:14Z</dcterms:modified>
</cp:coreProperties>
</file>