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2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1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8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3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3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3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8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5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2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C555-6DA1-43C3-A39C-6AEE2478E6B6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7912" y="373380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hand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625" y="1202782"/>
            <a:ext cx="1744486" cy="224668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626518" y="529222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292916" y="529691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133938" y="529222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900009" y="529222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804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066" y="1896534"/>
            <a:ext cx="2458156" cy="1566510"/>
          </a:xfrm>
        </p:spPr>
        <p:txBody>
          <a:bodyPr>
            <a:noAutofit/>
          </a:bodyPr>
          <a:lstStyle/>
          <a:p>
            <a:r>
              <a:rPr lang="en-US" sz="12000" b="1" dirty="0">
                <a:latin typeface="Comic Sans MS" panose="030F0702030302020204" pitchFamily="66" charset="0"/>
              </a:rPr>
              <a:t>hip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6144901" y="36460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582193" y="36488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835716" y="36488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1732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5578" y="1264356"/>
            <a:ext cx="3485444" cy="1769710"/>
          </a:xfrm>
        </p:spPr>
        <p:txBody>
          <a:bodyPr>
            <a:noAutofit/>
          </a:bodyPr>
          <a:lstStyle/>
          <a:p>
            <a:r>
              <a:rPr lang="en-US" sz="12000" dirty="0">
                <a:latin typeface="Comic Sans MS" panose="030F0702030302020204" pitchFamily="66" charset="0"/>
              </a:rPr>
              <a:t>hiss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214827" y="331351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931671" y="331351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829137" y="331351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3546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244" y="2646790"/>
            <a:ext cx="2356556" cy="1306866"/>
          </a:xfrm>
        </p:spPr>
        <p:txBody>
          <a:bodyPr>
            <a:noAutofit/>
          </a:bodyPr>
          <a:lstStyle/>
          <a:p>
            <a:r>
              <a:rPr lang="en-US" sz="10000" dirty="0"/>
              <a:t>hint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361583" y="419692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863938" y="422232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366293" y="419692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958960" y="419692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7995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hit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475" y="1131653"/>
            <a:ext cx="1938302" cy="247038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641938" y="497303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096000" y="497784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400160" y="49758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25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hat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623" y="561548"/>
            <a:ext cx="4967111" cy="271638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67894" y="509748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094427" y="50923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720960" y="509748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504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5022" y="399714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hot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096" y="499534"/>
            <a:ext cx="4136671" cy="3102504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90587" y="55180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770195" y="55180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364435" y="55180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4591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1260" y="4392260"/>
            <a:ext cx="9144000" cy="1655762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horse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619" y="101600"/>
            <a:ext cx="4509282" cy="4058354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316426" y="60426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371938" y="603418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352499" y="604802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0969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763" y="409131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hop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081" y="432230"/>
            <a:ext cx="3169808" cy="316980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77366" y="567332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400097" y="567332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722828" y="567962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8287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7289" y="4098749"/>
            <a:ext cx="9144000" cy="1655762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hen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66" y="598311"/>
            <a:ext cx="4104361" cy="320692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35715" y="575451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597271" y="575451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506472" y="575450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885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77" y="1964267"/>
            <a:ext cx="3654778" cy="1397177"/>
          </a:xfrm>
        </p:spPr>
        <p:txBody>
          <a:bodyPr>
            <a:no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hat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248693" y="36024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010694" y="36024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586264" y="36024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01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4556" y="1820157"/>
            <a:ext cx="2266244" cy="1555221"/>
          </a:xfrm>
        </p:spPr>
        <p:txBody>
          <a:bodyPr>
            <a:noAutofit/>
          </a:bodyPr>
          <a:lstStyle/>
          <a:p>
            <a:r>
              <a:rPr lang="en-US" sz="12000" b="1" dirty="0"/>
              <a:t>hit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454391" y="346159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117776" y="346159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661054" y="346159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519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hat</vt:lpstr>
      <vt:lpstr>hit</vt:lpstr>
      <vt:lpstr>hip</vt:lpstr>
      <vt:lpstr>hiss</vt:lpstr>
      <vt:lpstr>hint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N.Nimri</cp:lastModifiedBy>
  <cp:revision>5</cp:revision>
  <dcterms:created xsi:type="dcterms:W3CDTF">2020-06-27T19:47:10Z</dcterms:created>
  <dcterms:modified xsi:type="dcterms:W3CDTF">2020-10-28T08:11:14Z</dcterms:modified>
</cp:coreProperties>
</file>