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302" r:id="rId9"/>
    <p:sldId id="282" r:id="rId10"/>
    <p:sldId id="281" r:id="rId11"/>
    <p:sldId id="258" r:id="rId12"/>
    <p:sldId id="283" r:id="rId13"/>
    <p:sldId id="273" r:id="rId14"/>
    <p:sldId id="260" r:id="rId15"/>
    <p:sldId id="262" r:id="rId16"/>
    <p:sldId id="263" r:id="rId17"/>
    <p:sldId id="265" r:id="rId18"/>
    <p:sldId id="266" r:id="rId19"/>
    <p:sldId id="292" r:id="rId20"/>
    <p:sldId id="293" r:id="rId21"/>
    <p:sldId id="294" r:id="rId22"/>
    <p:sldId id="284" r:id="rId23"/>
    <p:sldId id="269" r:id="rId24"/>
    <p:sldId id="272" r:id="rId25"/>
    <p:sldId id="275" r:id="rId26"/>
    <p:sldId id="280" r:id="rId27"/>
    <p:sldId id="295" r:id="rId28"/>
    <p:sldId id="297" r:id="rId29"/>
    <p:sldId id="298" r:id="rId30"/>
    <p:sldId id="300" r:id="rId31"/>
    <p:sldId id="277" r:id="rId32"/>
    <p:sldId id="278" r:id="rId33"/>
    <p:sldId id="279" r:id="rId34"/>
    <p:sldId id="30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5CD99-E22D-43D9-B60D-87B5AA70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BAE3AC-3AEB-4F18-946D-F88CCC0B6A3B}"/>
              </a:ext>
            </a:extLst>
          </p:cNvPr>
          <p:cNvSpPr/>
          <p:nvPr/>
        </p:nvSpPr>
        <p:spPr>
          <a:xfrm>
            <a:off x="762000" y="990600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sz="9600" b="1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>الحيوانات المشهورة في بلدي الأردن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0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شجر الزيتون</a:t>
            </a:r>
            <a:endParaRPr lang="en-US" sz="6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93990"/>
            <a:ext cx="8229600" cy="4859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245"/>
            <a:ext cx="8229600" cy="2163762"/>
          </a:xfrm>
        </p:spPr>
        <p:txBody>
          <a:bodyPr/>
          <a:lstStyle/>
          <a:p>
            <a:r>
              <a:rPr lang="ar-JO" b="1" dirty="0"/>
              <a:t> </a:t>
            </a:r>
            <a:r>
              <a:rPr lang="ar-JO" sz="5400" b="1" dirty="0"/>
              <a:t>ثمار الزيتون</a:t>
            </a:r>
            <a:br>
              <a:rPr lang="ar-JO" sz="5400" b="1" dirty="0"/>
            </a:br>
            <a:r>
              <a:rPr lang="ar-JO" sz="5400" b="1" dirty="0"/>
              <a:t>الأخضر والأسود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57400"/>
            <a:ext cx="4560203" cy="4443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94" y="2057400"/>
            <a:ext cx="4401693" cy="44434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988425" cy="1249362"/>
          </a:xfrm>
        </p:spPr>
        <p:txBody>
          <a:bodyPr>
            <a:normAutofit/>
          </a:bodyPr>
          <a:lstStyle/>
          <a:p>
            <a:r>
              <a:rPr lang="ar-JO" b="1" dirty="0"/>
              <a:t>يكبس الزيتون بالماء والملح ويصبح جاهز للأكل</a:t>
            </a:r>
            <a:endParaRPr lang="en-US" b="1" dirty="0"/>
          </a:p>
        </p:txBody>
      </p:sp>
      <p:sp>
        <p:nvSpPr>
          <p:cNvPr id="1026" name="AutoShape 2" descr="data:image/jpeg;base64,/9j/4AAQSkZJRgABAQAAAQABAAD/2wCEAAkGBhQSERQUExQVFBUWFRUYFxUXFRUUFRYWFRQVFxQUFxQXHCYeGBkjGhQXHy8gIycpLCwsFR4xNTAqNSYrLCkBCQoKDgwOGg8PGiwkHyQpLCwsKSwsLCwsLCwsLCwsLCkpLCwsLC8sLCwsKSwsLCwsLCwsLCwpLCwsLCksKSwpLP/AABEIAMIBAwMBIgACEQEDEQH/xAAcAAAABwEBAAAAAAAAAAAAAAABAgMEBQYHAAj/xABEEAABAwIEBAMFBgMGAwkAAAABAAIRAyEEBRIxBkFRYSJxgRMykaGxB0JSwdHwFCNyM2KSsuHxFjSCFSRDU2NzosLi/8QAGgEAAgMBAQAAAAAAAAAAAAAAAgMAAQQFBv/EACoRAAICAQQBBAIBBQEAAAAAAAABAhEDBBIhMUETIjJRYXGBI6GxwfAF/9oADAMBAAIRAxEAPwCktYlWs7IA39lKNaiEgtalA1BpSiohwHNHDUDEeFRKAQtEq18O/Z9XxMOf/Jpn7zh4nD+6yxPmYC0fJOD8NhYLGan/APmPhz/Tk30CuvsJRMwyfgLFYiCKfs2H79Qlgjs33j8IVxy37K6DYNao+qejf5bfzcfiFdyUUlTjwg6GOA4fw9H+yoU2kc9ILv8AE6Sn5ciFyKXqcssOSilySdUSZqKiDgvRTUTV1RJmoqZB2aiD2iYmqiGulSYVEk2ojvhwhwDh0cA4fAqNpV05FdL30SiMzHgjB1pmiGH8VM+zPwHh+Squa/ZQRfD1Q7+5UGl3kHix9QFfxWRhUU9X75K2mF5pkNfDmK1JzO5EtPk4WPxTAtXoN4DgWuAc07tIBB8wbKs5z9neGrAml/If/dvTPmw7f9JHkiUov8FUZEQiFt1O55wliMKZqMlnKo3xMPmeR7GFCllkdUCxMsQQjhtlytAhElVZZOC1Ec1WQialO6ScxSOJo80zLFYLGpYuSxYhV8FEsAjtH7K4NR2tRhHNCUjmga1TPDfDVXGVNFMQBdzz7rB1J69BzVJWXQ0yzLKleoKdJhc48hy6knYDutW4W+zylh4fWirV3uJYz+kHc9z6AKcyHh6lhKeimLn3nn3nnqT+WwUnCu66DSCvKISjPKTKos4lFJQopKhApRHFGckyERAjnJFz0sWpN1NCyDd9RJOqlOHUki+klyZaETVRTUR3UkkaazTYxIWovTkFNqTEq9kf7ykOQVCkoW1Ei1x5Idd7j8kNkoctrJVtVMx2Qh0K7KofF0gggEEQQRII6EHdU3iP7N6dWX4WKb+dIn+W7+k/cPy8laWVUq16dDK4guJg+NwTqTyyowtcLEEQQkQtuz7h6ljGaag0vA8FUe83sereyyXPcgq4WoWVB/S4e64dQfyWpNSVoS1REwgIhKlqDSrBEHMTSrSUiQkqlNWiEYQuTl2GuuV2VQ7n5JRrfj9UVo5J1hMM6o9rGAuc4gNA5k2CvsKh/wAOcO1MXWbSZYbufFmNm5P5DmtuyfJ6eGpClSbAG55uPNzjzJTXhXhxuDoBggvN6jvxO/QbBS5Rt1wgqBJRCUJKLKpIsCEUo6AhQgmg0o8IQ1UQT0rvZpYMRgxSyDf2S72Kc6VBcTcSDDANbBqO2nZo/Ef0S8mSOOO6XRaTbpEmaARDhwVmGLzOpUMve503uTHoOiCji3scC0vaYkRIPY9wuO//AE03xDj9jvRf2aTiqTWNLnODWgSSbABVPE8XU5Ipt1AfecdIPkN1F8RZxicThqdIsuHy86mjW0Dw2nedx2Vew+MfQdLmCbgCowOb5gGxI9UGo1V1sfHkZjh9l0w3FrfvM+B/UKawWYMre6TPQ2Pp1WXMx9/39FYMgzCarXAgODwdIsNMeKBt6LFDUZE+XwNeNVwXepTSZClqmHTSrhl1HFozKSYzlKNqoHU0RCmXQvvshbUhIApVr+qJMoctekM0y2niaRpVRI5O+80/iaVwMJVr06MnF2gWjIM+4ffhapY/bdr/ALrm8iPzCiiFtWcZSzFUjTfY7sdza7r5dQsjzTLXUajqbxDmmP0I7FbIyUlaEtUR5aikJZwSZarBES3suSi5WXQDVpv2WcN2OKeOraU/Bz/yHqs+yjLnV6zKbd3vDQY67n0ElegcFhG0qbKbBDWNDR5AJi45LQsilCUUlRFgFcuXAIiAoIRgEaELIEDUaIQlRPE+JLMNU0+8RA9TBSsuRY4Ob8ItK3RDZ/xg4Esw42sakTJ5ho/NVOpmtd0uL6hi5Op0CdpjZVjE46rSxLCC4S4AxOxsU4xOOLS6CRIgwYkTset15vJnyZWnJ9/Rv9KMVRaMHx3WoEXNVoHia8zz+6/cW6qrZtxYcRinPIIa9x0zuI2bbso/M851bANEQAJgfEk/EqHy5rquvSHGDYjYHrPMJz3Ti1J2kCkk7oslTMOcp5TzYMYHOkmOZ5cgOiquKymvp/tGg+p+al6mANXDMgy7QAY/ELFZZ4opL3dh2WTKM1pV2hzSQAYdsSCOlxNrp3jMHqp+MAtd5W6eSpfC2Afhqb/ae890xOwFh8d09xuew3TNpn180CxQjOSXK8NAOyDzsmhVNOTBEsdsSD3HMGyl+F8LWGlz5aAZGreOVt0hhA2rVbWf4i0Q0G7Re581Y8LjgJsDIIvNj1EHdHmyrbsS58jIp9l+w/GDIALHWAEyL94UrhMwp1h4DfmDYj0Wa4fFQTIBsRebTsbcwpKhXdS0VRzkjkLEgjuDCbi1mV/JWl3+EIniXgu9agmbqapGM42r1TZ2gdG2+ZuUpg+J6zYLnF4m4dBEee4KdLURvgixyot7giyjYfENqMD23BHw6hA4Jyd8gijHI0pBHa5MiwWhdr1B8Y5D/EUfaMH82mPVzObfMbhTEpSm+CtEJbWA1ZiTwk3K1ccZKKFfU0RTq+JvQH7zfj9VV3NWsUIlcuK5UUX/AOyjK9dZ9Yi1Nukf1P5/4QfitTVU+zTAezwLXc6jnP8ASdI+TVaynBBSUVCUCJEORgEUI7VTICAhXLpQkCveACSYA3JsFUM84kpHU1rtXlBHbff4J1xPjg8+wmBZzzzgbNHmVW6mloimGtJ+87r1LjsFxNdq+fTiaMcPLKxmGHfEgeRKpGc46pTcQ8EdDyPqtSw2Nc9pD2jTMTHhJ6T1VbzvAN8Q+6Z7G9iFhwyjGdSQ9ysqORYd1eXP93Yd+pVwwVOm06SdDQ12w3Ok6R2BMCe6hssoOFOGNOkW1GwJ/P0UgzJ60SC13qR9QjzScpX0vouKoHH1G6TF1Vv+2qlKqGtuHkCJi/JT1DDF7i10tjfqfL9U7p5LRb49Hk43uOhPP9UMJQgmpKy2m+iuvzt73aADrmNO5n0Tv/hKvUBLqjaY7guPqBt8VMYbDMpy5jWhzzc845KWaIAMjxTYG9uo5KSzrHWxUC1ZWss4Yr0ZAe2qDyHhIPr+qcNzDSYcII3BsrGaRDg0XJiNJDpkTFufZQ/FWX+0oudBFRlxFiY3aUvd6s7mv5K3UBQzMTuE5rZuGUzJtcxymLKhYP2vNrh5ppVzWo5+l/hDfu/qtUdG93DKcy+4XFD2bRADrkukyZiBExbt1TutmZeSXXMAA2EAWgNAjYQqxl+YlxDG3JEeXfsrJgMpB94uPlYeiz5H6fyGJl64IM4cz+MwO0BTVRqhOGcWyn/LNpgA8p5T5qxVaa1YZRlD2szy+QzK4FC4IicihZrkYJEFLNT4sFjDibLf4jCvaB4meNvpuPULJnhbdQdB7LJOJ8v9jiatPkHEj+l1x9Vsxu4ipEQuRLrkQB6A4fw3s8LQZ0pM/wAoJ+qflEw7YY0f3W/QIxTvIQVcuXIiHI7UQBKAIWQFN8bX0tJ7I2MxQpsc92wErNc8z59SXEk9ANgOgCw6vUrEtvljIQ3Md5jjAXPOqSQJ7XKiate6qdPiM+2hwAG3SR081N/xYIBXnNTik2jV5HjsToGwIM/GN46qCrv9pUazqZ9AlMxxkCxUHk+bj+KueRj4q8WOTX6LRMca48UmU6bRptNrbKG4e4kqCqxklwe4Njfeync4ZRxbQKsy3ZwMEdu4SGV5RQw51Mlz/wATiCR5AWCcp4vTqSbY3lKh1nn8t7pFxZRVXM/DEmN4m0xyS2fY7WHEn1VVy/H62ooYdy3LoW5VwWGi9r2tuJBBIm8A3CkGY5UHGYo03yDb6Lqebu3mydLROSTQKmkabluZFr9Qc1hDXXcJG2wABudvzCa5nnOt0m0m6pTeIdIklOsqxDq7tThDR7o690LwzhCpfH/YNpstTMSDOlojqfyCZY/h+nXu8EHq2Gn/AFT3DNaC3VtaYuY5x3Tpz2h1pLZtsHRNuoBhZITcHcR+1PsquSZQaFSpqM38J6t5H99FcMuxMEERI6gEeoNk24gwLWU2VGOBOmTBnz5CImI7FRWFx+10WrxzlPc++OhcWlwXJmOtBiwIFhzM7gSbq55biva0Wu5xB8wsxp42QAtD4N/5cjnqJ+IEfRTR7t9P6Ay9WO6jUiQnldqauXRFhQlaZSYRmp0QWOGqifafhYrUqn46cHzaY+hV/otmFVftWofyaDuj3D4tn8lvwrhipGZ2PVcil8dPggTKE2ejsM6WNPVrfoEZyYcO4n2mFoP60mf5QCn7kfkaFXLkCIgdoR0RqOhZCscc4kiiWtvMT8VnD81cx8Nj7p6O8JmxG1/oFp3ElMEOkT4THmsWz+i57zuAPu7ea4Gom/W5N2CKcRrnmDLiamnT2BJA7ybn1kphl/EMt0uOxsUZ9ZzWFpJdawu7/ZROFwDiYjv5dUSipxe8PYT7WVMRLaYnvNp80bI+Cqmt1Wq4CAYAv5kHqrBlbRTptYyxMCfqfqpGo7bosa1DgmkuP7g7eSKqZC2DD3A9VDY+lVoXd4mfiHLzHJXzHYOm1rSx5dI8QIiD26hR+Kw7YAkOkXsRBO7TO6VGdN7gnyUXQ/FtLWS1psXR8YThnA7qTP5dQknk4CJ9FbckyrXVbSbDZmJsNieQnlsEvi3BhIsSCRa8kGLIp6nKuILiwdiMezbD1Gv0PbDvjI6jqpbh7JnllQOaWkgFpIjxBXZ+Hh5NRoLx5eGeSXosHRbpaySjscafkGMEnuMsx+HqNdoeCJOx2P6q05ZDWiFb8Rl9Oq3S9gP737FUzMsM7DvLTJbyd57A97IZ5vXio9EXDsmWYiUrRr2uZVZOZxzRP+IAPy6lIWmk+kF6lFhzau51MsaYc7wjnA5omF4aqBn9oCfKB9Unk8vIc70sNu/VWzLsOar202kAuMSTAHUk9IS5zkn6cf8AmEkmrZCZZg6gMPafr8wtZ4TwxFGSI1G3kFnjn6DOrmfLsQtVyevrw9J0ASxthtMX+a16OnJprkTnVIJiWpi9SOKCjnp8lTFR6CBKBJBKgJkSMdUiq59p7pwlP/3f/qVY6QVX+09//d6LeZe4/BvT1W7CKkZmSB/suR9A/ZH5lCmiTX/s0xmvAtbMmm5zfSdTfkVaXLM/sxzH2dd1Fx/tWBwvu4Xt5tPyWmlWmOYRAhKBGUGaUokQUdhQsgTEU2kS6LddvVZZxIKFSqdDBA7/ALsrrxvmZp0NIN3mD5C5WazqJuBY7mNhMT8vVcrVyi310asKfZx0iQ1rY22TSvhGxIEH5d07weONMuLQ27S3xNa6AdyNQse/dMc/zU0sG+BBJBa6L76bdQubG5uvs1NURxxpp1Wyef7CsTawcARzWeUqzqrSZuBM9wpXhzi9jx7Op4Xcp2PqjyaWW39di9yTLZiMWQ2yTwWYaKg9qDG5EC4cLGDuLgpu+tPdR+MzOnTFzJ5NBv5JWKDi+FyFJqh7meatp1dbBDdhvYHp++aLSxpqGeQ7dRcql4/iUVDGwPbZSWX5s5tMOZ4g3cdR36eadk0s/lVMWprpFoDYKf1PZsdT0zUENL5GiHT4mTNx3HVReHxQqMa9uxG3MdQUuKqwpyXDQxtE+aVI0n1LNOolrA/UWibNII87qEYKdcvBEiAII5pviMw0pvgcwAMzzlaMklOHxp/j/IldkJxRkn8PNSkBH3mkTp7idlV8rpe0qS7YfVX7iPHiq15JkuBn17BU7K8oqj7tj3AW/Bl/pSTfPhv6Kadot2W1Q0iRsRI2kcxPJTDcRqJDG2JMD3iBcxMXgfRVuhhqjRdqe4au60Ej5Lmyj9D0yUadRjeStX4Z/wCWYOgI+BWcZHlLnVNMgu0avDLuQMEjbfyC1XAYX2dNrByHz5rfosTT3Mz55WqCYrZRVQqTxZUXUT59io9ANS1MJFgTqi1MgiMcU2qjfajiJqUaYnwsJty1H/RX+gy6yrjDF+1xdV02BDQJ5NtYLdjVJsVIrmo+fx/VAnRog8nfBv5lAjF0OMuxrqVam+mCNJa5s2kbkdINxbqtywWLbVpsqNuHNBHqsLbSLvfBmbCzW3iIEjryB9VoP2eZ1BdhnWAJNO8j+8yfmB5pcZc0O7RdyiFKOCIU9AnQhBQShCpkKhx5RLqYcOTjKzl9QhbNmeXio0giQdx+ayzPMs9i8tqAt6OglpHpsuRlg1JpmrFLgizXEDrzPLsmucUPb0TTLiBy5gGZ280atVpN/wDE+DXH8lHY7NREMk9zZJeNp3EepWN8FlBp/wAqm8GpV8N9gCjU+F26dJbB/NL8O4Z/tC8OMjmOUjqrRQw7YJLvF0IJ1dYPL1WTPlyQk0mHUWisUMkr0xDDIIsHAn1HeyYZjwzVcCX6pN7WtyPkr5Ux50taTAbMWANzJki59UkcY0s06QSXA67yLRpgcrz6IMepld3/ADQDiYtjsE6k4tcrBw7galMF9zq3ZyI/VPONaLf42nTDmvAAJc2YJJJ5gHkrDltAECF0tVqZxxxTXL7M8MacuCMZjGsksdpB3aeR8kD83cBv3srU7hWnWpveXNa5o2Jgu7D0+ijv+Hw0SLhYFOD5a7GuLfRSsbn7nGACBznc/oi088gWmVYcVw/SL36wZLfDpMHV1NrtjfYqq4nDhjjp8l04RxTiqQG1on8nxLql3DnseysmHphVbJKnhCs+ExlNs+01EaXRoInVHhJnlO65eeLeSkNjSHzYi4Tc4DU4ezIuYI6d52hNacvNyNtiYCf0MRYjaRY9EmLcGmR89Gg8F8OimPaOIJ2sQR3uLFWxyy3hjiJ9B8Ey0+8OR7+a0kYtr2B7TLXCQV2NNnhODS7MuSLvka42oo8lKYmrJRKTVaVsnSDsan1JlkjRpp9Tp3WqMQGxpm+PGHw1Sod4hv8AUbBZI+oJk+PzkROxHqFcPtAzVznilTdApQXd3H9B+aqL6Vx4rmw5crzJ/NbGtqSFMS09Sf8A480CdtrkC4nzJB+AXISDdtKzduvdh5wOduRTrCVdD2ubZ+7SC2ZBsXDly5X6piykQCJgnsTN+Qix9U8wjbxpue155AhpnnH7hZ2GjW+Hs7biqIcLOFnt/C4fkdwpEhZVlmbOwtVtVl5EVKY+80GOp8Q3+XdahgccytTbUpkOa4SD+R6FOxz3ItryGKAORy1JuCaCLMckMdldOs0te0OB6ozClWvQNJ9kKHmf2V03Emm+B+Ej5SoLNOACym4MZfrYytclJVaIcsebT7l7R0MriYZhMqqUHy9rgDZ1r/BO8Q4DYgjqFqOMyMOMg6ZmTE2PbmqNnXCb2ucWfEbH05Li5oTi7yI1QlGXRVcbj4CSwlNzrmQOiVdlLw/xiwT9jdP6rLNqK4GLnsRpZYwu1OaCepAJ+KenA09JgQbQQi0qjYdq1ao8MREzfVPKJ2SlDFMiHAzchwPazdPneUuKlNrkuSpDWnjoJa4XEgpX+NgQHGDBjkSLiRsfVV/MswDKgd1PnMbWO6eYGsSD0cQSIHKYg8tzsmbdnvAu+AuJw5qGZjfl1URW4WMyTInpCtNMBOjhiIkESARIix2I7KoaqcemRooWNwXsSS0HSlsJU1XPorZmuCABD/DyM2v0VNcfZv07jl0haoZPVVPsWyapugBPKeOApuZoYZIOsg62xyBnY8woenibJelVCU4NO0EmTtHMtTGte0eAQ0gBpuZOogeL1V24bx2rDx0cf1WaivyC0Hg+kRRv1WrTRk3b/QvI0SwElO6NKUWhQkqQpUYXXhAzNnUqaQz7OG4WiXk+I2aOcnnHZOsViW0KZe82HzPQLOc3zV2Je6o6C1pDQCHQL/dcPmVsxxS9zAZDPI9o9ziHOJBJJ7zfaBfoPqnFSnbwBpF/dBA5/eBnboEJwR1MsDvfUHE2GwYTBCUrUbwDafvCQSOh7dwrk7KEfZRyI2/EfmCgTxuDEC5/wNd81yEhEUqJcLanQI52I8+wi3QJ9QruYPfs5tvBIgGLk2n97prhNm6i3nBd4hzkHxSB6HsneHpeFo0xDj70AmbkgWPI3+KyyCBpUNRLmcyIaR4rDUAB0g/NS2S5y/Bu1tGui69RguWmY1taNj1HRR2HoOcHASDYTJc2ALWIu6++905YCyW+80X30i9pJABkdEG5p2glwafgsaysxtSm4Oa4SCP3ulHNWYZZjquEdroiWH36JJh9pLm7hrloOScQUsWzVTdce8w2e09CPzWuGRSKcfKHWxR0dzElphGCKByNKSlDqVEDkSmOYU7WT2UlXpykZ8e+NBRdMznixztQkAQ0CwAkdyN1WS+Vo3FGWe0ZIHib8xzWe4nDkbLz2aDUnZtxzEI7oterYx/qjNpOOwQY3DPbT1NE9x93ugxYHN8DJTKnmmKl2nQ0+JvjOrU0iZAgxBBvIOw2Vgy5+yisPkT6rw1rS5xP7KseIyR2G0scfEWgjv1APOFq1OL2qK8CVLkVa9OGVydySov2sbpenjbR5cr27rkyxsbdjLiis6pUpUm3DRPq47d4UBnLNDgOcK4toNJ1lsmLDmellKZDwfJdWxDB4rNY6+lvfuungbdWukKnwZ9Sc0tEObMXvH1R6TwTAIJ6NOo/AK+V+BMKXGGH0JhTWS8J0qP9nTa3vEu+K1rFu6QvfRV+H+E3vIdUlrZs3Zx/q6eS0bAYDSABYBOcLl8KRpYdbcWChUpWJUqEIMdj2UG6nm/JvMnoAmmdcR08PLGxUrcmA7d3Hl5Kg5hin1as1XEEtnxe6BP3R0WyMK7FjrNM8diKhLnBmkgNFyG97W9SQmzWNky6AJBiHtmRsIkA9ZJRjBaYDjBA0kkFzQPCY2HvEXSrnPZDiSAQbiQImdoNvoZRt2QbUmsL4B5uiCY5CQQefRKjCSIs4z4YcJg+94Qd/M+gSjKkuLtLgJ6u27i1p7c0WsdjBlsQ4gu25dPghIMq7fEdIqBvIAiIjkhSxrM5AN7EkkfAIVLKIOhUaQ4C/Ns7fSOvMJagdUiSPKCXWuA6Y6WCQmYIEtJlw5kCL6Qdk7y+mJMjYwCSQNLgbFvL1WRhElSAhziLCBOolw5yYJPax5JRjSQWmXNmSdUx0Ei0XmUGGp2kAC4k6WzFzZxiRsnfs4gnSAbwAYm3gvbod4iUphBqeGL4MNMtMAXJtzLjpkEbk/NJjK3B+uk/2NRgs5nbk5oFx5p8NTZJguJ5EQATcNk6gR2meaPRpaYf4bggGDE7RES422PVBbTtFoXyj7QtJFPGAMOwrMk0neY3Z9Fc6VVr2hzHBzTsQQQfULO83yb2rHEk2FnRpuSbkQs+w/FuIy+sWan0oO4BNJ8HnTP5LZiy7+H2U0j0K5iKqDkH2wUqgArtj/1KXjZ5lnvN+au2X5xQxAmlVY/yIkeY3Ce0DQ4lBqShpohpKihKqQdwoDM+EMPWOoOdTd1YY+I2U++geRISLsO7sfMJM8UZdoJOiqU/s4pzLq76g6OsPUA3U5h+G6bRpm3QAAJ37Fw+6PjCEg/hPxVLGo9Ivc/sQw2RUKU+zaGE7lNM6yGniGaKkEcuRB6g8k/8X4T8kFSi47D4pUsCfgikZ9i/s9c0+DFCOlRofHrukqXBgb7+JntTphvzMq/OyUu94/CyWo5GwJa0qD9Qq2XZQyn/AGdMk/jdc+alWZe93vFWCngWjklfYgC8AJ8cCQDmRFDKQOSkKOEA2Cj8y4vwlCZqB7vws8R+WyqOZ/aRVqeGg0Uxe5gvtv2C0RggX+S+Y/MaWHbqqvDeg5nsBuVS87+0B9SWUP5bdi4kB569mfVUyviH1CKji4yfecdU8yJ6jpZKF8OJkmxAB5iwJNou3peyakkDY/DSRtJJJLjId4Z1OJB237+SCYbJiTAnQGOIEd7iIvvZNqV4+6Be7od5i28QJUozBEtPiBJN5c0mJ8IvebKiwTRhmxeZBBkSBHW8nbykpzRsTYgP0zcCwFpkd57oKWE8MNJOm9jeLTtufMpyIadNj0O/nP6ISCNMEW3iYIuHHoJuUlUoQSdgI8vhunj6YE79hffoe6aETbY7bn4i6ogg/GOBiT6RHohRKlIz/wDuPkShUIQ+EH+d3+UJSfEwcjuORh1pHNcuWTyWTuCpAmCAQddoEbFKYT3Xf9P+aPouXJBY9wIlsm58N+exR8SYcyLeIbW3ifiuXKn2WPqo0wBazdrc4+iyn7V2gvnna/PnzXLkeH5IkujPaby0ggkHqLK64Gu4Ma4OId+IEg/FcuXSn0gY9m0cC4t76I1vc633nE/VW0LlykuyS7AIRCuXISgpXFcuUIAuXLlCApRoQLlCCeKdDTFrLGONcxqmrpNR5bOxe4j4SuXJsOmWiAxFgyLeVuZSmHu295BnvYbrlyoWSNYQ0EdW/RGxguf6fzauXKl0WOaok0+/6lTeGbFMkWOqoJ5xBtPSy5coEOcUIAI3LJJ5k+G57oTdgn8P5rlyAgLeX9J/ypPM7NpkWOgXFj7xXLlRBs7c+aFcuUK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hQSERUTExMVFRUWFxsYGBgYGRcYGxoYFxgYFxgXFRcXHCYgFxkkGRcVHy8gIycpLCwsFx4xNTAqNSYrLCkBCQoKDgwOGg8PGi0kHyQsLCwsLCwtLCkpLCwsKSwsLCwsLCwsKSwsLCwpLCwsLCkpLCwsLCwsLCwsLCwsLCwsLP/AABEIAPgAywMBIgACEQEDEQH/xAAbAAACAwEBAQAAAAAAAAAAAAADBAIFBgEAB//EADoQAAEDAgQDBQYGAgICAwAAAAEAAhEDIQQSMUEFUWEicYGRsQYTMqHR8BRCUmLB4RUjM/GCkiRTcv/EABoBAAIDAQEAAAAAAAAAAAAAAAECAAMEBQb/xAAqEQACAgICAQQABgMBAAAAAAAAAQIRITEDEgQTIkFRMkJhcaHwYoGCUv/aAAwDAQACEQMRAD8AJXmXa6oDKx626696ZdxF3IeX9pjDYguNwNCurSb2WW0sorQ90ySdOf8Aacpvd7txkzI3XX4wjUN8j9VOnjv2tUVL5HdtaFn1nAG505rP1QtPVxIIILBe1vrCz+Mwpbcg5ZsVk8qLaxk6Hh8kYt9sC7DZSabqLSOYU6bbrm5s7UZRawzXtf8A/Ab/AKz/AMju1Aj4RaZlZIuutdWxLRgWNDrhxMT05eSxwqAuIBBIN42nnyWjy3lfsUeJ+b92FLkP3hUqlQNBJIAGpNh4koT6oESQJIAkxJOgHMrHI2qVEs68Hry4AkHsmXLmZeKE6u0auAuBqNToO8pkL2CyuByiHTMXgwY2PI+amGlHNgssuGv7Yi1wCtMx1tVluHtIcO8HyWmoyRoV2/CeMnN8uSW2O4Zjco7Sn7kfrHkl6VAloMG4H1/lGbTPIrpHm5U22pBvdgtDQ8fJR/A/uCA6l0XC375IgUWtMZ/xx6LowDlxp/197iuIZE97+TPVWUwYyu02No15rtOsxt4cPvvXK7GuIIqNFgojBZvztPRZ83guVVlgOK/8LzTLhUiWiAZLb5bgxmAI6Sq/h2IFao9oe8MMVWPyt/4C0jQt+L3gGt8rh1V0zBkbsjZFpYSA4WkiLeiXq2yWksMzWFxtRzmNc50uaaROVsNxLHds/DdhZmeNuyQlvaHir6b3U8xc1jxUJytH+l7QIs3Vrw7S5AWnr0HNl5AgdVmq9XM4k7rNzyfHGiN/qVGNxRbSuQHgtmYtmcBEW2JE9EtUxTmvID5ArBlwBIc1pvG4nblunsU0HUBIOADpgEdy5sORyLOzRJvFHvpvGe3u84IgEf7MptsMuxk22RMTXeypWLHXmnaxzSI9OSuOGlp0a3Qj4RodZsnnYIE6KT5o6LOPmktsymL4o5zajc4LTTrch8EAQNRYnXWJspVse5zLugirTGWG9mHtjvkQZ3la9nC2kRA8gVE8DZr2fJV909I1Lntu5Gaw3FKpkRnh7mz2RYG0+HLkg1ONVMryHsBaKktgEgtnLaLaDW11qf8ADtGkDuCXrcPA3F+iCd/Ba/KxXZlBiuK1G5/9k5RTd8LfzmCD0t331XsXjXOztLpDa1KNBYupu9SU/WwpB+EeSLhsLLohsd31VjxloT127V/3JWu4q8OIc8Ae9czMYAEMDmgkggEknXkn24wtpBzngkZMxboGl4a6oBrlAk8rcl3EU8pMBpG9gbp7g1F5qNcbNm9hcckVJRyyuXLJp5LHhVbtsZ70ZXtqubVbkN2mnlpyZa4hrnuJESG7Q5QHtHX91WqZm0nNwVOvkytMvc57XNOaTlcGg8xm1tfRswYJgiw0BFhygaIuJwDIJytM6kgH5rdxc/d9Vg5vI+2xDh3FKnva9IvzikaeWzQYfTDoMDQGYOt99VbU8Y+Rv5LlOnSuQyJ5ACfJEZ7tpHxeoXVSpCqutdQtfFFriAF5uLJ/KChVTTcc2cien9KYoN2qAI4FUYJZRM40btHmoHHs/R9+SkcBeC8SOcL34F36m+aGCL0v7ZlP8e4E21XqGDc14OXceqlVDvdtiQb80APcBqZ7ys7ST0aU5P5QetQfmNjE/wAoTsKeR8iptxTrQ4+aKzHOElxOUNPLXZSosa5RXwVuPqEDIqTE0SNCnnYkvcXu1JJVZxLEkbrlc/J2lS0VbyeweH95JOyN/jBykKXD8QMgHPVWuHrgAzus/FC55dIrnNrRXYPDQYafBWVB94BBKRrcwu8Jw8kud4KuUU8h7FxRpkuy6Ept3BnbOB6JOmRMQg4thiWuLT3pUkNk9iw+mYhTw9DnqVS0uMvEsMmSLnWyssJxAgh0TBlalhAyPVqcWhV1alyEJvE8SNR0uAb3KNfEANsJVMnbHjNrYHD0wBcKww2kqmo1jurTD1lRyLsx3LBqMH2mB3Ky7UqN+E2JbMd32EjwzigyOYDcGQkcZTOZz5OZvzGsdy63jxjSkzJbtot8LSLtIR3YMkXCrcFWkAc9PHT+FaYJ57Wtgu0N2lVoEcE6CCJU6GGcCAZ2Uc7tc5lTOJeBZ3mhksfdqsHcSe245SfD05qBy8j5ItPGP3I8gvDi7v0j78ULYEppUl/JmG4t8TPoosx77SQedoR245paXZBbW6EMVTP5XDwBVX/Qb/xDYjF5XRDdJ05qvx2KLmQQB3J91Wk65ny+ircawOdlp6EgDyH9qjyW1BtMW0lpoz76xzEAE9yWxGDqO/KY7lvcBwinT2l2pKsaFNjrQuFPkyI+WsHy0Nc1NNxxha7jHs+JlosVleJcMyG2hWji5FLaFuwTsYVZ8HxgiCqvC4IvMadVYnhBaJa6VJ9dDKy8/GNQK1cFUhxDm2Ks+GYYv7TtOSC41FWSwP4BzzICsMNwlwGoVmxoCl7xHvJ6QCg4lhnsE6hV2De5xuVo8ZmOjfEmB5bqiNPI+PRR3WRkPGnZCqi1jCaovEXS+JaJmdFW1mwxfwNcBxADx1t5q14gA2DtBB/j5ELF4Su4G06rUYx5fRB0zR4O0+enkt/jR7XErm6djHDKUs6t9FfPxhABABkfPceazfs417nkD4ct55/XVaNjAWwSQAfVdON1TBFq8nBjW7sH34Jmk5jgezECUAYVv6kejRAa4BwunZZLpWL/AJI56X7vvxXRQpcz5f0oDAGZEeBUvwj/ANPzQ/2H2/EmZ2lwuARkffXQ+hQjwoN2f/6k+gSTeIVNnv10BJv4lMDi9VpuTB7tdxYH7CSolfqciDjAgDXukQg4WmBXixgT5iP4RaPGajbTIH7c2qWbinOr5jHaZFraXHyKo8lL03QHOUsMsqVWZKODAsq2gCXwNE45+y8zJtsRlrhmtfTh0rK8Zwogq/wOKIdGyV43iKcBvu4MGSCb3P8AC1r8C/QWGGVPD6LRHQBOYlrYVR+I3FlI4id1nak2akK8TiOoVhw7EtLRBVRxB5ccouSuUMBVAstHdKNNk6mmbiQd0YVwFlnV3NFwQl6nGiLIKbeguJpsXjIGqzGJxOapIVlwrhFXEw5xyU/me7kOq1uA4DRoizRPPU+ZRUq2I8GLD6sdmm8+BVdiMRUFnNc3qQV9ROTSEnjuHsqAggXUXJeyIxvD3jKFf4HGgANMEX1E7XVJjuHe4db4Tp06LjcXCfjk1O0FxUkamnjGtdDDZ11ZU6LntIAnRZTAOhwcDcadFqaNcgSNwCf5+cr0PHbjbKk2pVEl+EeNiiCkbG8i8c+9cHEniL78gmK/EC0NsDI5I5Hcua8pCwaeSIwujVTZjx+geaM3GN/SfNS39Ec+T/x/JgAxoPxA90kLzKo0LRJvofW0IUQ7KBMb3j/xJGmiKZmHCfG9/RZu30Qm2GiJOtgI8jbtJOvWIOdp0uP5BCaNGZbr0Mbd2qVx+mgBjQQPOLbfJJzy9jBWS1pVcrvvQpr3spOiBVpNe3uPpfxUiwheclGSkDA9h7uF0h7ROh/gmMITmB2Vd7SYgZh3Kxz/ACkgsmep43tFpPcmKVe5VM8y63NFa5w5rT0V2XFtRqdrMrBuPHNUuDxloOqaNcLPzQTkPHQ9WxUi4QOHcJbWrCR2Rc9eQSjqm+i0nslT7Gb9Rn+Akj7SS0aWlRDW22Q3FGa8QUtnEoc0lSoSKOEobnqdUjml3VBzWf1KGor/AGjpZqR5rN0MPpN1oOO4topxOqpMG11Qw0eK6PDc0qE0WuGu8Bq3vBzS901ri0G+vesngsI2k0kmX7nl0ATNLGtBMxcDw756L0PHx3BKzFzQ9RUsGudgKLtm+B/teqcKY7n0hZWnVcCJcSNoO3cNU23FuabD/r+Sj6UlqRn9DlWpsuTwZo0JHeo/4f8Acq48Qc0gZnX5H7v0RzxKp+7zP0U68n2S/KX5z56yp2hYk7Wm256L3vIfJNhznf8Adv3L1OtrMCR2Qbek3tsp02XsT5kT3ErGnZ1LPBwtpDrZR/0hYsGCIIAA69bcrIzZg6iJ6z56INdpjNBvvty+7pZ/hZGQ4XjzR6tOo/kLQ061OsJa777tljW4nK8tm2y9XfuwwellyW3FiuN5NpisSyk1Z3iOEdWHvLZXTGVwJsYu0GR4hVFQVSO04lHwlTshOpBjCtClTAOGnzCCaL+itHOXW4j9Xp9EFssooazHA7ynaNOpF13iYkSDpsmsDipajyNURWLPoPIWj9lMeQ33R+JvzCrG1TuIQqmONN7Xs1G3MbhUNd/awuz6CZI1QSCo8N4rTqMnMO46+KNUe3YqmXjJMXuAc0qPulKpWaN1TY/jzTLWGeZ2UjwpbD2b0B4hQFRxnQaKvwVU0yQDv6JgP7MoGG4e/NcSTe38rXxSawSSLWjWLyBzKtHNM9kyO8AWFrgSicO4KGU3VHntRZAiddDHaNgO+F6Dx5VEztB8NVNtjfWLdOvejNq6ggH77/VL+5Bu0h3zH1XsRNpt15H6wtV3sVr6GaWIDrkFpGk8hvZFGO6JWm6ORBG0k9bH6qYdN7DvAHyQbF6mbyOII/TYSO0B15W3Qn1QA0WIkh2k+ImSu0MM1wdllrZ7QMyTyBJmLdEwG2sHAkQ0cyNyTcrlpWaLAV6tgAJaO1YWv157pnMTTcHSBEgEWkegsl24dwc7Nawtseh5eS7WrAgtgwRY6i2t9kJaYfgy+PZL53UKWKOds8wmeNUIcCD98lVVCsKpohpnNdBNo2/tIU8SWkgiyY4BQqYgxMNGp/gdVt8Nwug2mGlpnfQg8rayqowSA50Yg1wQoF45hbKrwOg/8o9FW1/Yum4w1xHjKKbHU0Zh7w8hgiN1YDBiLCFDGeytSgcze0F3DkuGqp5n9BTsBWwzosUvgmEuM3IT9QEbqufWLX66ocbbwMy/a9gZBiUscVFgXDxKRLgRqZ8EEnqrJJsVIcr1pBlxPilMJWEapes7bZXPA+GhzhZB+1Buiw4Vwp9WHHssF+9aTBMYyLT97oVV4ENbo31UWVJVXZqQt2NYvEyI2622VeYGsDz077ymMY3/AFgmJc4Ad0G/n6Kve0zDT/JJOi9D46ahnbEWcosqdAFoLbdxET4i6HXBA1Ot408fkl3Nc311jqJXDTzdZjcbeq0dgdRimbkAEzH3ZK++ItmHzKlTZlgAuHeGgX5EDRMMrwIif/H+kbB1Zn6VYuYHNZlJOWCQJOl5udNVYDDOABZULj1HPYQq5+Hlri6Q5u2YA87EfTZDNVxymSzlrJnaDrZc+6HoNhwA6STBmASRfoY25GdUUYXPBba1zI53EdYnZBr1DUy53uIywIMXm1hIA8AoOYAT2oZl0bIn1k6gqbBkr8XTzkfdlWYzhxGlwreq0Ai+qg91oK5bk4shf+zQbTw7LQSLnqd1YB8GUHg1IOw7I2sfBOnh3ZzCfkfkLhJ1m8rKF7JHGOup0zyQaVE6SpZy22pS96eRqD1sVsQCFR8X4PP+ylZ24596sn1PBcbiQOvNVS5LYyVGGqcTIMOBB0UcBTFRxLlb+1fDm2qN31WfwmILDOoWiGVaHs0FTA02snLJ5qurMaNAu1OMSIgpV9cnQIu7IiVcguC1PAGQ0v5WCxmRwdJW54HSDqFkk8VQHoZbVnZN0KI1d5fXogU2gKZKHCqlbEZHiOIlzTeByJEbDTbVINAkTB6mDfkBup16hL7WjUXnwEpbFYZoZ7wWveRDgRe2siF342lkiwhiGOiAJGuvdcT/AGpMY0dkWHKx623CE2uSQREW01vzKOarSbmRyt5ggST9FZdko5SMuyyDOljt12ToDhbN8ygBsAEGw5xf0QzjwdXFGw03op34kugupTOpMEAHUx5qVXEZmy6YzTEawNc0TN0fDNc54a5rDLdnajc5TtMbnXz5xJraUZ4cNezBgaXFoWTQGrwep1LHK2Bkk5YvGkgkEn6FAe/OzM05RyIJnmDFyZUsQGlgdOWbBxbfpIIv3IWCYxxiZN519NB4oXYKaEMe2RA1+/JLNrnR/dP16pzE4fK/XRxCHjaNiubyV2oNlj7L8TDHmkXWfdvfyWkMgr51hMGS5t4vYrZYTiLmgNqif3D+QkkmtCtWWobN1xogz0hRdXBiLhdY9Ut2RI5UbKi1jeS6/VFZTm5sq5VY60VvtPSBwrrRpHmFjeH0FofaDiwqO9y3Rp7XeNlXnDiORVsZV7RorAc0AGgmI8Eu+uBoAq3FYx2bLmlSps3JVk41kGgXEa9wrf2W9oAw5HGAdyq7GNa5vcg4eiOUoppxJs+hfjKUFxcAO9JHijXAubZrTbm4j0HqqDCUwBsu4EFzyBoSVdwUndApF4wlwc4mA4k69dUUEWZmDibWAO29tEvTrbRJF4Ag96mSJzRl9fFdZMJJ1EMnsXmJBI6LlaaY7bHZW7lstjqYsptJgzA0BO3IHojkPaC0ucTv4H6J7Fo9VcxwADmkOEh06BBFCNgeq5h8U1zvhB11sIGtua4A43ysPyQImU2I4eQZLg0DYtaNNjoAjYDCio1zmgEU2/C2+adZEReBCLXoNeHRlOaQCZtO48uirHYN1Cn2SZH5g4/9i2xWaqdgzQ81wEGcvNjpJmdASbHuQQGOPZmeZc4yQDreEiZe2HTLv3Eam3mUJ+KDXkuA1ieot2UvYYZr1pcZ1370J1aWkITnz+Ut5T6q94PwNhaHVBdwn/pYOWrbFbopgTG1tFaYf2gOTKYMbEA30sdQPGETF+zBaCaZzDkdu4rOYmgc4BkGe5VxCmmXYxzmmWuInbUJnB8aqOdlhpjU6KspYW1ySuT7syNN0rkpDNfReYni726NE+Kp8fxbEPBGcNH7dfNAr8TJ3SruIc0nR3dESANeafVMjEucLJCvXkjkrDDPAVzVZY1iz8GZmb9ylTI0KsquOkRA9ElWALSp2TBRytVaGnZCoVbJcUJRsFQkwm6pII+yqdlpeCYAMpmo7lZI8MwQNrGdO4alXhI2+CmPPkm4n7qQskVdara2bm0gGxvYyNCFOhiM06G2n1hCdUbUvnaIOuYtOuhAOiLiMW1gvB7o0XWRCOHY592kdwMXE87/AH1TdNxFnX6zPhdV2Dq1PetyXBuTGoiQROisW2cYa8kjUQRfUOkWjWU6ZW7QF2NaDBpm+mWJ+X8qTMQwi7nT4ImJwznQ0iOzJmD5RshOpkWiVApWVLMHUpFwlzS68w09DbQdNl7FYMVA2KhtrGhOxIBiZ6br2XN2o+Nsw4kkxvmEAW22nQoVB9NhgGMxkA+X9LI2MlYZ9RtoIJAHZJbMjlPSFV4pxOlMtggzaRcacucJ9zCT8Mtg3cCCDN456X0Qsa5pYcrjIE2GvcfoleQ0K1qvWY1tF9CtPgQRRZeeysZg6xqB0iORPT7C1fAa80gJu23hqFh8jNiss6GLj6KHEKLS0ODGmDJNw640nQjvHipNw03br8l6k7KYKywnJCuKKGrRbq02SlekdJ/lT9pMM6i/MwnKfJL8PeXdomVYkkuzLUIjOypIbI3B3XH15/KQSryrV5tVRj4NxYoqakxqFs45LtJ5BsvNY6LrrK0aiVYQmcSeUKHvybTCYdiQ78oHd/aG+iNlLimSjtOkEAuIdZdfmB6I+DpgvaDoSPWPVMvsDNTwTDuFMHVz7Do1XGKhjMgudXaaqLaAptGXl8gqvimMjLJ3kjn0nZP4/wCITbIjhrc+YwPS3ORZExQJzPDWhw3jYcw2+iVwOMfneHNDQBqTzulzxOo55aw6mOzpbrvC6PZEeC54eQ5siBIgdnTWLSCuYeg9lSWOdAFwZI75PwoVBj2jWB+YHn37ItPGuY054yEQWxz5GUyC9YJu4o95IeGggwC2Z21v4qrrU35j9fqUyadNhzU29mJmZlxBmQfC67TxWYTl17x8i1RuiKvkqsXVLQSHDLMGZsY318ks1rC4P97BmZa3cWGWehi6edTytmq2O0fhyuiNJYND9UsKDHVDZ4vmgs1A1JbPNZ2hbwCfiSXjt3zGwgDoNLo9SmIkkRvPokcNQmsXHLlzdmLADYkKeO4fUc6GltQbFpMAc4Op8UHYU0cxNJrLAZczZbaJ7uaLwvG+7N9Dr9QgY0gOyuaWPZrbbvkzZDrCfBZeZZJs2tGrIlpkEahNtqhwyuA79+47FY/geLcwa2Ox0/pXg41TFndk/e6y04/h0VtEfabBtGHJ5aLJ4TE5bEJ/2i4v74hrT2B8yqjDsM6qxKPXJYrSLCvjRF5CUpVQ49Eb3A3Q61MAWKT2/Aydhap8kjiKOb4UGlWLnBpO60VJzWjSUW/TG2UlLAv5Fee9zTBsrmrj+TQFW4pnvCop28gIMeN11zAfhMFBOHI3U6LTvZOs5RDW4LjjizK4XAufp1S9DGB0texri8/miBG91X4arATuEZBYSwuFwTyOxI3Gq1cL+BXEcxTg0/CTFwN0U4P3lIOZTLYOa9gecnf+ks/E0pBkWMjWBEXIVgzFvMAOlhFwIIg3kg/d1rRHkBh61MEB1PMRcTcjwKNWeIzFroGgMEkHSAkPwwZJ7c7ZRNtjM6TshUnllQOrG2oy2jXp9wipfYlVksMVh35Q6mWsDoiW9qeV9Oell2nxRoADicw1sRdd/FNAzNzOBBLTNgep5fcpLEcfcxxbBMHYhwvcQS2+qZtBTK/DHtANsAZJ3d330TIxHbkEFpG2UmesnRV2GweYkk+QPkNk/hcM2m6ZibRY2118FQmFIK/ENcRTY1oMEzljfcnX0QaMZjGoETcAneAUzTpNd27HkR/CHiGSW3MjUyGiOpOvco8kSoWx2IdkOckxcuIEnlePAKppVczZ3IlaKu7MC3eO1yjaZ00VJj8OWy5ouNhuquWPYZEcJWIsbI9TFF3ZsQ31PI68kjTrB190amOW6519JMNAqjZMRC9TpFptdEyEGVN7k3cDREu6Hwulq1XvnuUKr4NkPtC6ZRiSiLKBmRqOisGVXR8J8lHC4uBM+C6/iM21Qbt6CQqViTGgRabeZhQFKdSgVqSFxeEEbaQTbRFxAACTw4cNlJrySZ0CKjbwEbwVLOYtz+kq3OCMggwTyJhJYRzWNcXOAFuVuo3N1LCV3smACwmJmDz22XQgqWRMDDGw/LUab2BN/M6lNUaNMGGzIsdQRBi/RTkVQZeWsA7RET9wiswFJjew95GhJcDHcWwFfQqq6RXY/iNSn2WhpkXi9uUDTmvYXK7K6q/MXbAARHUXCYA9zeC8OMWEdIm8HS6adwp7wQwgEatMOHcCFEnsEnWGGe3MYzTp1kdSUoeH0Tf3LR0iPkhNx5pdh7TI3A31hQqcUzGQBfnknxlG1ZEVuFoyzOwneASQRfop8QwYdSzAkxAJBiOeb52QuHU6uTIHCGk6jtdoJjCcKcWOYQA5292nvfGsKiiW6F8KQxjiS4OIOUNgiNJLtijDCllMVA9pcO0Gv/MT01y+G6VxVMUXhhAqgRDjaT3bQgfiXVKl4DReJdBi4EDbzQBRdYA1HNccrZJMBrNTEjMbwJ35Qq7iLskgAQb2InNF5HKeSaxOMDGtYAWui7w6bcibeUDvQsS+k6owAOzHQ7dc14lFqgJsoG4MlwcH9vXL0m9h4Jqnios63UpvE8DDYIcAGzOY6CNTpPajzS2J4O1zjFXMQMxuI8CNBdUT4lNZLE6wMtfIUalJIHDlglr7d4IP30XaHEXExE9R/axS4Jx0MSqUIdOynUpIdTibNHWPVQbjB+oeaiUnsJ1tGV6gwAqdLEN5rxqs5z3Js6DQXPzshirJlBdiu1DWOcdRaAiYHC1KpIPZ+9yrY8VgsN707eisuGYcNeHOh37bHXeEPC4FtMZapg6yBmtvAOqniKBDabwGNBhsNzT/APpw3JWvj41DIkpWP1sBTJLmgafDyXsRw4uaC2w0NoAtqEXCU7ntA2gHfnc/eiabh3lzoMtABIm+0Q3SZV2GwNYFcHhjTZlLyJF4Jb6d101TwQfTFMAQZJNyfOUjXw5qv924PYf1EWy6k8pO08lYU3jDCWw5o11JI0Gu+lkYitr4CDBNqtLAGvy7SZiAZIdqO9Jsxtag4ZWNbTAALdzI1aJ2T3EMxrCpSLbNjvBuR/SVdimklxbefhjS0E+SsdC5C4jEtqvAdcOGsRpY+KBU4ZSk2+f9pJtf3j8jOzEmXW+QRv8AGn/7Aesa/JLaZHKhw8PeCC2GxGp+SqMdxDK8NY4GCWuJsJEd1uo1Xl5VFg1U4Z7wA1HQRewNwdm8u8yh/wCJpznZmgQY1uDe50HgvLys6oR6TEuKMhxBlz6hmwBaALZZG/TqvUsMylldWcWGbMABdNiHOsYbG8cl5eQcFsDOYnhjruc4Oa6xMTLbFsAQAZ5Iv4Uta4gtgyS0MydmCDAILsy8vKvqkFBMPwNrqJcAIIFn9iZAPZnpvbQqqwfAnnXM1j82UyDcbTyXl5BQToCkwVf2Ye2BAdeJ3E9Dtqjj2eDxMARbxGpXl5Hoh3s9Q4cC5zcoGXfUG6exnC20W5nNJAEkN1heXkqSC2FxHDqeRhYzt7OBNgeex8kzwzgecdhzQcwBBJBAH5uoXl5WKKexJfodxmGLxln4SQHW5/0u4vBS0ATaOVzp4Ly8jsZ6DP4UKVMPpRnIFg0mY1LnCwnmbpCnxNzh8JkEZgNxv9yvLyZqmhYttDmL4iQ6SCQQCQbb2mNxCrsZxB7nAAQz7PyXl5JPdATosuGvAbAzTvPPmD5IGPaxsGo+SCS3SbeoBsvLyK0NYlg8Ww5HEObE/MzB6pz3VTaoY8d15eUiwS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B6567-64C8-492B-8A30-B1466EC5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56"/>
          <a:stretch/>
        </p:blipFill>
        <p:spPr>
          <a:xfrm>
            <a:off x="4543480" y="1689228"/>
            <a:ext cx="4600520" cy="4635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9F272-8B78-4BA9-AB85-8D033122F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9228"/>
            <a:ext cx="4543480" cy="46353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5400" b="1" dirty="0"/>
              <a:t>يُرص الزيتون ونستخرج منه الزيت</a:t>
            </a:r>
            <a:endParaRPr lang="en-US" sz="5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841F4-219A-4111-AE06-01FEF07C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71689"/>
            <a:ext cx="6436659" cy="51292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زيت الزيتون</a:t>
            </a:r>
            <a:endParaRPr lang="en-US" sz="6000" b="1" dirty="0"/>
          </a:p>
        </p:txBody>
      </p:sp>
      <p:sp>
        <p:nvSpPr>
          <p:cNvPr id="21506" name="AutoShape 2" descr="http://t3.gstatic.com/images?q=tbn:ANd9GcQQpW4YWNOF-iqplfqxJmKkH-M-p2ixcgg4iYulMq33Nbx7cu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3A31E-B967-46EE-BA8D-C42B2373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54" y="1828800"/>
            <a:ext cx="4795031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59914-A386-417B-B066-A7013B2CF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800"/>
            <a:ext cx="4237454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1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كروم العنب</a:t>
            </a:r>
            <a:endParaRPr lang="en-US" sz="6000" b="1" dirty="0"/>
          </a:p>
        </p:txBody>
      </p:sp>
      <p:pic>
        <p:nvPicPr>
          <p:cNvPr id="6146" name="Picture 2" descr="C:\Users\ruba\Desktop\نباتات في الاردن\تنزيل (4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17638"/>
            <a:ext cx="8558463" cy="4983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العنب الأسود والأخضر</a:t>
            </a:r>
            <a:endParaRPr lang="en-US" sz="6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76" y="1417638"/>
            <a:ext cx="3962743" cy="472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798" y="1449169"/>
            <a:ext cx="4033002" cy="47248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37" y="138843"/>
            <a:ext cx="8229600" cy="1143000"/>
          </a:xfrm>
        </p:spPr>
        <p:txBody>
          <a:bodyPr>
            <a:normAutofit/>
          </a:bodyPr>
          <a:lstStyle/>
          <a:p>
            <a:r>
              <a:rPr lang="ar-JO" sz="6000" b="1" dirty="0"/>
              <a:t>العصيروالزبيب والمربى </a:t>
            </a:r>
            <a:endParaRPr lang="en-US" sz="6000" b="1" dirty="0"/>
          </a:p>
        </p:txBody>
      </p:sp>
      <p:sp>
        <p:nvSpPr>
          <p:cNvPr id="16386" name="AutoShape 2" descr="data:image/jpeg;base64,/9j/4AAQSkZJRgABAQAAAQABAAD/2wCEAAkGBhMSEBQSExISFRUVGRcYGBgXFRgbGhoYGh0cGBsXGxogHCYeHBwkGRQYHy8gIycpLS0sGCAyNTAqNSYrLCkBCQoKDgwOGg8PGiwkHyUvKSw0Ki0sNDQsLCwsLCwsNCw0LCksLCksLCwsLCwsNCosLCwvLCwsLCwsLCwsLCwsLP/AABEIAMYA/wMBIgACEQEDEQH/xAAcAAACAwEBAQEAAAAAAAAAAAAABQQGBwMBAgj/xAA9EAACAQMDAgUDAgQDBgcBAAABAhEAAyEEEjEFQQYTIlFhMnGBQpEjUqGxFGJyBxVDwfDxJDOCksLR4aL/xAAZAQADAQEBAAAAAAAAAAAAAAAAAwQCAQX/xAAsEQACAgIBBAEDAwQDAAAAAAAAAQIRAyESBCIxQVETYXEyofAUweHxgZGx/9oADAMBAAIRAxEAPwDb6KKKACiiigAooooAKKKKACiiigAoor4e4ACSYA5NAH3RSG14x07G4FNw+XH6DmeNvyfYxVJ6p4q1l6+qW7mzf9CofSF/zMMkgCT2pGTOoq0r/BVi6Wc5U9fk1Svi5cCgkkADJJMAD3JrLelau7vJGou3W3INyOQp3MBAJBDc/T/WvvV9fu6hiSx8tWGN0ghJ3SBgksBtHyMzArMM7lG6Gy6JxlXI0jTdRt3DCOGwDg4M+x71KrMbPVk3B18z0WyHJLBS24tv3RPIULETuz9JBu3QOvLqN4BkpziJBJg/PHNPi/kmnicdocUUVH1WuS2JZgPjkn4AGTWhSTekSKKQN4yseb5XrmNxhZAX+bnjB/anlq6GAIMg1xNPwdlCUfKPuiiiumQooooAKKKKACiiigAooooAKKKKACiiigAooooAKKK8oA9rhqdalsS7qo+TSbrvidbO5UKlgu4xk8xx/wBTwM1Suo6vzVP+Ichw28beSshNpETMuPTH6KRkzKPgrxdM57lpGnaXWpcXdbdXX3Bn5/51VvEHVjfuHT2mRRblnZjAaMFRn3YCff7VXOjeJFs2rgsv5ZIwpXcFieZ5YmFAnvPakfXdKjq4+ltzKpYko+0mYPCklYHbJ4iameec4xaVfJZh6SMZu3r0dNBqbty5csi9AeJ+mWFv1KFMbhlRmDz+Ke6fUraKvqUshriRd2MDbCmJhcjMMSASJkCQKy3qivYvvbcgkQCVOOAQQf2qxdL6mdRZ8tVuXtQwVQCoCW0XcNxfAgg7QGiDJ++rt0VTgqu9D/p+rt29QDbZwWnaqGbUfTKrgAj1E8xLdxUW9piS0EW9Oha6/u0MAuc+lnUMO0R3BpTrOi6qbaqgHlkgEsAWnf5jcR/xDEAiAKOrdK1ossgdPLdllyxG8JuVFJ2gHnMk5iTxW4yitCJRblyR9dES/qHezYCsqy1x7gUKMEBZ/nO5YA7jkbSa1PwP0gWka4WlnVBE/pAmfmSTkYjis6/2faRF02csXuFthMloBVTOJ2AjuCH+9PE8UnRrbuKW2C4yul0gvtwSoMkBipUjgEo2BXIZe77C8+OTjSLr4q8Q/wCGt+mN5zkSFUct9+wB5P2NZt1b/aDcvI6qotHDBg0swOPqHBj5xJAqpeLPFtzVau7cV3CuSFWf+GPpUjjgSfkmmug6fba1uuBnUEgeVHqgz9X8skKW+NozMbnN1d0jeDBGCVq2Qj1a6LbTcuSUCIRAhSwLKxiSu0Rg/wBJrQvCvWb62LStcJZSRBk7txBG5jz6Tz8Uo6xprN4LJ2psZlwEATazKi+mASbe2PefmVnSfEhUIpA2naAZO6AfTPaAwIMZz+Cpyqh84/VjSWzU+m+KPM+oACCefVHvER9Ocfiamr4m0xE+fb/fP7c1ROl9RUXMFdrc8zuX8yBFvgzwfikVm+94bTA4CkmN0/iPz7VqeTKl2U/ySR6XFKXc2ka707rdm+WFq4GK8iCPznt81PrN/Ce2xcbczBlJHphlYDkT7HFaLauhlDAyCAQfg5rfT5JTXeqZL1eCOKfY7XyfdFFFUkgUUUUAFFFFABRRRQAUUUUAFFFeUAe0p8TdQa1YlYBYhZPAEEk/+1TTQtWaf7Q/EpFxrMyu3dg4C8HPcna+RxI+aXOVIf0+PnMr13W29xZ1BhA30zClkCswPJyq54LGPqqJqupgm1dsQz2mATeR9IgL/wC1isSf7YUeIurETZlT6ofYSAyoTsAxO0AmP37CF/RdMb+pRWJCAG40EYRce+DJAn/NNTyhez2FNLyXy9o/LS1bZUUMtncySx2BQfMZszuN0yTyQPk1WfFnXhsa0FCiJUGJALblG7mQhTv7+5NXnR61ABsURsKjaZAVoLEiSN8SJHuBwBSLxz4O88K9sEMwhSB6WJkwR2MKfUPZeZwJ1t+BabSr2VjoPSW1lx715gyiNxk/URIBA9RwAAF9+QAavdjULbXbbFvTWhAIFoFjPpLHByZ/zEDE1TfC+6yNQrhkIVDiPrhiDMZBAKe3q9wKdXOvoMbiDyWY4J/9QBjLfcxyKRk7p0paG44tx5SQz02pdxDNca4R6Vk4BPtOMZgc95r3c6TadTJAbbgq4ghd0sBG4DPsODFV291Rn/U7ssgFQEJSedwM9+MV8W/Ef+FS4pKsS21t4/QQDAMxuwIMHIBjmSOCKaluxksjppUSvCXUvLN8WSx/8QfLAEtEBYg5BKvtz/8AtQfGJNkhJLJeTcZiNwJhgRIPqyODiCBmqxY6826/cX0M9wvAPGQVg8kgr+Oe5rSbWnF7SC1cDhWEO2DDKJVoPcA4zzx8sceEna+BP64qS+5lmi05uam3aE+tlUkcgEjcR+JNbgmnUWtLctqtsKjewTyyJNt+8Y5GR84rK+jAaXV3GZSwS2SCQUKsQCJB4y20gzIJjkGrS2v43IAm1S1x0G9MkgJLQWIJ9PsJMcU3mrEyxy/BK8WCbDMhJCLcRo7FYPM9t8cczE5im9P1aG7sLOE24MbjuIAfgSBuU/b57s/F3iO0bbWtPB8z2mAo9xH1dsE9szVZ6ve8q8NhcekgExwSSIEY9LCfmaIxtMapcaNE8KOboSCCylx3ABZfSpGBLMCCe+4mq2nUhsS3de6LiYU2wmDJ9PYtGRJJ9or58MdfDvsNtFuPgPMKDEA7ABLTkyexgSaV+IukGxdO26LiNLK5kMckEMDw0zPas8WM5JyNO0fUxqLiXbXlm4w9asCogDbuWMFWgHk81IveMtRYIRFkhCxtmAAqkhtmPVAEx/KMcVQ+lO621uWrioVIVXPpJIG4wTPdo28QK6eOurlH01xLolRcAVSPSAVYEOGMg+YR2goRXabkJlGKjumvualp/HFwFC9qUfvEMpHIIkg4IIPeatmh1i3UDrMH35rA+h+IyttSWkGPScjHf42gn+1an4B66t5WUAAZYZ794+IM/vRic+fc9E/VYIKHKK2XGiiiqzzAooooAKKKKACiiigApL4k8SLpUBjc7cKOeY/503u3Aqkk4Gayrxn1dpa80Am08DureYNgHyu0H5O6lzbS0U9NiU5d3grPX/El7V6zYLrMhIGGYJAy0KcRgiY7Uw8R6EI2n2qpEOp8zIIEMzRAJG8t6hj1DNVrwyjNeZ1RWNtd21t2SSAFEAmYn9qtF1lVVuWnDDaCbzglIjHMMw3+oqsmUQTmk40tyZ6vUPi4wj8FP6vd3+eQrek2mdjyGClXn2m59vpqX4JBCs7CEN23ugAbrYkR7m35oUED9iRjq3SyyXkV4OohZuSGIDks7AHaWkFgOF2/apXUNWlmzavhQ/qFtRwAtueAeT6l9omuSmmqQuMG5eP5RN1/Qla+RaJABlHYTgDcg3D6pB5+PvUo9e1NxRpbLLubcTOCQABsRp5IniCZia4aPqVu7aDgptUAwGJMfSVAztaW+nvnMUv12k3neuRxbaSIgkx6cggkR+3atJcnSVHG3FXLYuv9Uckh5ZSIyxlGnn5PpEzMg+9T9d1S2irblSR9TMgwpE7ZaczuAxMRgEUu69fJskuuWLDzCkMxWASzQFYgrE/V7zNVvoVlr95bTeYbS7rjqp/So9W0cSRAn5ohh4N8Tsuo5JWPbPWbaOJl5CgKrbZgjBeJXBJmCcDBmlXUOg6m8we2jXFcttCknbEeklo7Eerv+CA7uWtLYvAoC65g5IMjBUmDIICwQYkyZGYPU+oPcdzG65dMFVn6uANo5M5j5+a1bT7QlBSj3Ov58FZv2Lli8UuLtdDlT7jMYMEH4Naz0XxM960Y2keWLhUJMsPrB9pLdzAAnk1nOp6FffU2rDp5bvAG6ANu4gtzBgyIGZxzVt0fR7ljS/w7txdzbEwolYLsXwZDDAWfvNan3JMRhqMnFk+zrQqm+li3cuopA3JuQgLu2kTB3BWP3MiODTOoX9ybi7TtJIMRJMDYJyIjjj2iKsmhuXVAS96VGAwUkevBG2QC0CI+Z7GqabRllwCZUDg4xDff+4rkYLwNyZK7l7POm3l8ws3AGJ9zgY7gTMfFNNT06/rJddh8sQswpZSxP1AQSJHJ4gTiken6bcN7yuGk/kjmtE6fv8u3btgqiCCSQBIyxYT23T+BWpXF0heOpq5HDoXg1rVu1de4Eus25QQGSACwG5TO4lSMAjI74qJ40Oqu3fMa1aCphRYyqwMkz6gIE+oVdxqpCKDuFs7cCHhFG2Ijndz32/avrS29stA9Msd33MqcwT8HmaVPmtrY2Di3vTMtOkupaDsXUMSMggdu/E8Y+1WF+m2Lmh01q5uDJvuvcUCVS8fQPdz6UPwHEcmvOt6rUaPUt5F1ghjaCd42RIRlaQVUyACDEe9Reo9XSAzG4xuFSWLncCpIbtBGEMRjgVnd68jW01T2j1PCJt+u1e3gE7UKEMRA+SCfVx3g1q3+yHS2RpGdJN3cVeRG2MhQPaD+/wBqonTbpu6cOIDWbiKVH1FGA9YXuAVn/wBU1bNL13/CI1+zYZw7FnVWG0MYlmxuAMtGDJE44HFNqdyeheWHPHwh5s02iq14b8c2dVCkeXdP6CZB/wBLd/sYNWQGqYZIzVxZ5OTFPFLjNUz2iiitiwooooAKKK8mgBD4z1rWtMGUgHzLf9Duz8ekVj/XerG+18NMMUUKYwqHk+2Rkj3rWvHmje5pQEQvFxSQOYgiR8gsDWbeO9PbsvZY5Js/xIEHDqm6DEkFjIMHE1PJS5v41/c9TppQjjXzv+xXfDWhZdUbTkL6A5EcwVIG7G0w31Z7/cTtf4jt3CoW0bhRmKkuCoEEKFtxAzGMmAe5JqD1O5/5194SSEtjnGCoBGGhIaeM/aYOk0LbxtVwuwloDDgTn7GPisuO6KlJPvZ0/wB4Tfsg8gu7vBksQ8KcTA9uPUfmm2q6Y76dLWSVBc24iCdzFmMg7htRYiBsY9jSfoWoT/eQU4BBVGLEQ8DawP4aB3mMTiV1PrR/iqCJPp9I7cc4AgDH3OO9DhckZjKk2VbT63yL6sgEcMGyGHeat/SOth7QRR6l4HJIAJIX+8ft8VDWaq3uJKyNrAAH9RAAYmPviP2xB4f0Rul4YAKrN6uCwHpUf5ixAHH/ACNKVO0RudppkrxN1Y3Sq8BQTtBMBmiTHAYhQT+B2NdPDfUggdGGDteRzChlIHwQ/wCcUrHT2Y4ycz+MmT75H718XbHlBT6hcMyDEAcCPfvP3rMthHtf2LH0zSf4vUOCQFVNxJ2qAAQABkDloA+PYGrP0dVtXd4Bi2JVny5ZQWCzgjcw+kEY98grugdDZdPaJhDfYOztwFA3DvwqyxOMk+wpvfdmRVChRcZHuNuyyOFe2Nx/lJWRH1T7VM05OvS/cvuNX7f7InWGF3cl2FAUXA6kF0aFKg4JDSCcHIU9jSbxf1AWAlpPLWASSGJEmPWnYH0HgwA4A+GuhvW7RO9lMhVMqywtoMrzAgyvBj84qoIwe/c1l4Hy1JuWl4JZmItyCDklZA9gT+kA7hq4iskdqQ26nqnHTfMcbblu4j/ImFAaWkHbcmAP1EH6SBT2vpegAqre/Mn57gnFWjqSAdM1G8+tsmf553lQOcAgH2AJ9qovTdKLnoLQffJpsairZNNOc+MSb0vVKLjb27AZExPPfsYz8VYtF1QIy27Xmg7twKNI3SZYiDIjGTwDOKUXPBbi0HWfNDFfLX1EqUFxXEZgq39Pgipvhcqlk3GIZhuiASVWIWcwFnfiO5PAok01aGYrT4suH+87wtFntAuptxt2tu3GJhWaCF5474wKkaIXXXC3LaMZLXDjJAGY9xn81WU1AZtqBiT/AFOJ7e9PdT1q+EKvadlKKDu3bVIQorRHYsCPsPeo/q5NqaoteDG6lB3+xDs6d7t+5ZuoQm+b6yZXaXCGVHI3FhtJEEHPFIerdOuWrx06xfQI1y0TtP8ACYFywJgEg75jMrwOKvnWdO1tH1ZXzFa2gB/nKEKhkc8gTkwvbJqh+Krf/h0ciGS4R3JO8e8+1tT+1UKGiNzbkc+g9XuAtaG7dBYAxMqCQQI5AJIHf+lXXQa62+nR1fcxuKhTdLSwYYWAZGDPYic1Quk9LVyjC6UuHhuRMxxgmPg9x7UyssAVCgBsFwcg5+pe0RIE95FckkNTb8FsuWHDWbtswy7RdZf51g+Z8bhyI5B961vo2rNyyrEqWGGIj6h9qzXo/UVDLb2glxuPEPAOSCeVUCI9zPAFaH4b0nl2AuwJliFEQASYj8Z/NYwR4yaE9bPnBX68DWiiirDygoorwmgCD1Pqi2hxLEEqo5Mf96za9/tIuJrGuMWe2sqLauFUxMmM5yIJ5jtU/rHVVuX7hll3iEY87IiVx6AJPqnkk55rLyCrM0AqpIY4mJ24H7f0qWTlJnrYMMIwbkrdf+n6A6N1m3rbG7Y6hhDK4IPcYMCcqcj2rHPH+tC3bybYFlf8Os8l2YXDc7jKAgD22mlek8T3LRsv5j7UZ7Z2432VNslT7zubB4Ipf4ulbikFib1s3DuIOCWIHGCLYVYzkH7VrnejEMP023+xAGrOobS2CYVFFsADiXYlo9yCsn2Ue1NPEupunAcMuQJmdswJkDBAEGOPbIqT4S6Jbtacay6TuM7ZMbQQRMYmVM8x6h81y6ndtC017zGZyRs9hk5xxCgAA9wa5Nb15KcVOLchN0/oT3l3k7YbEL3xknsMipmv0eqFgIVMtEhFyRJMGACRuB+PSPaveiXmuX7Vu0u9nXc8iQrb5DEEdgAJOPX+KtHUdUCpKYO5tuQxVIJWO8kkmYHIPc0SbsXBRM11XTnRJe2wnIJntPB4I/8Ar7136LrAqFcSWAOeVMGAPuvPz80z8T3zb9JYEkLwxPKyATAyA0RxzzzSzo3Q2uG207gWgqk74Ez7AYE88TMU6E3KLslywUJqizf7ru22uMpBRxLSu9TJwQYMwYIjP54S9Q6EWulTdQuzYAUgHc0Aj+UFW3ge0e9XLXdV3adQCArAcEiQsQY77Z2wR2JyDhDePl2yz8PBWGxKk7WgcxuODHep4zdXZZLFeq0PuoatXhVwqswTBkqW3bT7Rg8dvtX1/gjd/h2QWto25rrrCyoACqOdq5A993Aqo6PrJJO4KwHKsSM8DggnuJHHOYguNX4jNvT7A0yAxVVCqsqFCzgs2JJ4JzBg1paW1sZKm1T0S/EniJVttbmeFAO4SSCpuTiZBLSRk/Byv6J05719UbNvTql28ewwCqng4+mBn0sRVe0Ki7fBf6ZLvJj0qJKg/IG0fJAqb0/WXGQogJa8+98SDEmfsAzfYA1vHCtsny5OWo+EPPGWvttpkdBG62EYCSA5uMGOePRa9+XXPtV+g6XdfMZIlgQTyMyP70yvXBvuWyD6JQd5YSXYj5JAxxFKekag2bp9xgcDE5ycA4GYPfFMvyhLVNNGgDVqhubrY2tbWeQCq8nBM+psjghAODFLfCTl0FiUQqShmApj0kvjMgAQf5ftSPrPig3bKoXnkbFmAPdmJyTHGcTnNJtFqmtkNbb1e4Mfgjgj+lYjHWxjn3dpqPSALLXbV1PLJKnHGzKhlIncstJlu/viuvWrtmyrSJKjcrruG36jggZkiCSQBPc4Fe6bptVcDXLlz1WwqbXIiGyApkAElT25OeSRV+saphdNoqyBJlWEEtwSR95A5pUYR9FEsjVNl/6HfW6CLhOxCRsYtJgKxciIjddUYjsYqBrbIvWLVsrJuPafE8gEQPkj+oqH4e1SC2xDEXGKqWgncAHIjBkZXiNuzIMiJ3X1/wAMDE7bK/w2LGWYmQSBwVDRAPzORTVShSJptvJbK+t9U1DbZCpKqJyBEcn/AFE1N8QaY20S7vBJkPhQQuCMCAckdsmaTaYzebA9W0iOPmrB1eyH0TCPWAjmcHaNzAmTOQGIB5BB9qGlZqDfE+eheIS9wBXcXFDlW3cIq7/LUEEZ2kbR7n3rb/BPV/Osj5AZREDafb4nt2mBiK/NvQLBN5CGAgqYLRMGYn5itp6H4hH8AoAty3uRre4bXUkQFjuF7cTS01CWzuWLywVI02ivlWxX1VJ5IUq8S6spprhV9rEQpxyewnvE00NZF4w66x1Ny8xKqCLVsAEsAsvvOMFj25jtil5JUijp8X1JHTqVolyUJlFZtpUPJI2qXZgR/NiJEA4rP+q6AyN2SxYk85wW/bdTbW9TCHerFw2VJYAiJKk8jELMHhSO8hTc1++/tZhiMqSArbgYJ7+ksOwkjJpdWrPRj2M86giLb8w5VP4VnbhS4y90nsAWn5JX70m651YtqEaSQmyIM4gf/HH/AEac9d6axtWmF2EFxrYESRPq3R34M/b7xWdT0t0dsrcRS0XASA0AkciZgTHxWlBLyTzyN+C2dJ1SXQ1liy2naZ2qvG/aFiY9DCRnge1QvEZWDbBMKABGBHCkYGIAPvM4FSeh9Uvag2bIUfwrbIuwbScySx7mAP8A2154vtobjMgjeEx7EZf/APrb+WNcdRlofjbnj2KfC3UxavkMPrXy/pBPIwJBgGIP47TVh6p1dNpCsZAb6JMyO5EBSFAJXnBnsKr/AIc6f5l5i0SkEKTAJJCif3P5j82Xq2itbiqAqpyyAHf8jPBXIjj78nM/J3FqJnuvuMzHdzMx7T8Va/DHQLj2TuChXjbIbcJVvWCBA9JwDzg9hVZ1igakqwgB9pEzgGCJ78HNazodSlsqVb+I8lUHqCiQwZ+Qn1j0qCcdpBpsm0lRNGKlJtlO6jp7lpWsMVww9QXtB4JEwZ3H7DiKQ/4RxdWyx273CT2y22fmK0fq3WEcZUbgzHIgTjCjjgAYPb4pfY0S6oIyqGa0VJCkblgz9EHcpjkAx3xNKjH72VSlqvB89M6DprNrftNxpAdnVWU/UTAJCoBCZmc9gTUnqfTLRsyti2QCsFxKSd6sFKsWkNBIVsx9MCuV3VEullI9ORshlWcjaoMHmTyZ96YWdRG4bTBPqSASpgkQJyu4lvsDEZBxNy9DlGKVFP8AEWjvM/p9KEW0ZZHoE+kQI3L6p4nOeJpp0rwztt70Ys5UOA1xVCjgnbmREDc0fVEYzL8QoHz6gwUMNij0vtUITPKhgSzRPAzE0j0/il7bJauFk2kkOjMBuYglxJ9JIwQCAYHBpsXKUdks4RUtaG1jw0t1h6XDMWcOLnpcyJwVIBjcYBMxAziq34p0EKrBlfaoJZfYn6Tjs0/g9qtel1zzuS8xB9asxILmRsLFZMDa36hkRIyam9Z6KursM4NtXdTmNgbZCkNuO0MrexJJn3xqPmxWRNKn4Mjs2yxgCScRFWLoPRzvVnlVEniZj9IzEsYX2zJwCa4Hp2o0ZVbtryyxxujPbAnkZ7YnPNNdH1W4jHcr7oyAZaOwUR6TE8ce3atTm60Zw47Lzpr9izcIChhtRy5YEiZUiNsjOeJG3PNVn/akm25p7qhDPmgMoWCAVhT/ADKJaJGQa59S6nsb0RDhZM4AUDAB9wPnnE101XU7OsYeZ+q6AN0ErbjsxzJYkwcRHbiKEnGTbPSyYecVxK90YsGtsrbSgkBt2eTM8R6gIxMR8028f9dt3FtqhUM53uisGCc+jcM4IEA+wp6nTk4MFbiXZ3LAA9IC244kZkngxg5OY6nROF8w5UsV3e5iee+Kqxy5MhzRcF4/wM+mMo9ZbAEgx+oQYI9p/FP71zfo3Mf+YVUGD24n0hR6VGJODVS0FyEuZEbcgtBM4ke8Tx/9VYLfWSulBN4Qgby0IJLXOA0ZWFVhLY+hRmK1KN0chkqLYmsIwcpEFZme0c8+1aD0HRuIuG604Z0hhCgGAhzJifgQJOaqXhPpi3bu++WFrJJAMsRHpmMCSJPaa0tdVL2nRSVG62BK3GjaGZ2YCG9TFRiDJHel5VStDcU29Gh+GPE1vUptUFWUfSZ4Hse9Pqzjw4rpq7W118t5YbvS2xhBUqfZ5A79q0cV3A5ONS9EPUwjGVx8PZ43FZL1bRm/Z8s+u6jlieQQIhd3O3bGfn99bqqa/wALOl7z7LLtG7dbbEhold34BE8bRTJLYYJqN/JjPV+kibkwpW4DtUmGDgvtVMbSNpPbH4pD0+yGu3FJA3CPsSyr79i0znirT13T3bN3zbtogEsDJBEM26NwwDIA+1LOndGdG3vbYBoYentmefeT7UqMtno5UquyT1JP4bJJ2+bdZRknhZglsDvjktn4U2b6Kt0bQ4uIdoY+kGILQpgujEkcQJ7QAy63qmFsMCSfUAOwUiAs/Ij80jbVEaeCJ3M7yAsx2U+3q3H804j9UfOh6t5Zt527MSMHJycc4Jrt1XWg7VksCMt7gmcZI/Ufz9qXjp5dAwBIqVp+lGBzjisOO7GLK1DikPej3wSDb0pVJB9GSzIrbRP+UuDHeZ7Cums1Xpd4ELA7QeAV9OPpUTBPJJIJArj0oi1IbdsYGdpIMxg8ieACD2mIMEK+qdVgMoXDLEdicAPgAFvQMwJB7Vx+dm4Pt0Ve8c5q1+E+sgjySxFwz5bROSMr8MdoiOZzmKq7L8U86L07y7L6ppxASBwcwxaRtMjA+5ztgsdcdk8eSnaLn1UxaQ/qWQMhpBgEE7FwIJAzHvzUXpHT7yOt+2o8y2ZETDAH9QBmD3I//a+NJq7baV7VwNuKhgpiVu9iO8MpEjEd80w6br7+kW0VYbLylZu+qDgNtIYYA2nn25zSopeS6d1r/ZXtZ1Ypq7lm4LNr+I/0gBQTMLIOIBxnvBMc28apyiXNm5kB2MVOQB9LAciCSPaO+azHxPqle8doAjHMzEifj7VJ6TqdW2yXu+UsACYBD+kAe44/ArcoJKydZm5caLn1DqMBQq/pCEiMoEg/aCWPEjmKoviJybpQqQQZgjOf68ZprqusAbgCQw2gkrlSGLFRPeQP688028M9PRHW5qAWa5nMSqx7Z9x+4HahOlbNSXK4oT6TQ6jSMA2VGSAZyYBAznkTGcj4qevixrat5LXV/n2tC5AH0shK5JwD3wR3e3rC3bLXgyIMG2GMb1EbSc/5B7HPzS9+k6XUJsuAWbmwhbiF2UMoJ3NMkyQJgnkwOCM+PJurjrdCDq/Uhe8pohgDu9RgzEGCTmF5749s2NOuvat2k3brTgorsAWVTyI2yF9JxJx+RVOv6K/Y2teUoXkLuySFC5A52lXAB4P4pppukXBaF67ZveTHpcD0bon1AZAKjnHPtXdVpioO3bRL8YdIdFm2WYKoNwAyRMneQB6VjBH+n3FLtHpYRSD6rg5IOCGKso7/AEbTIDcwPi1PcQBEOVPpcO0DIYlABBXaGJMEA7hHYmu9H19hdxIEhQAbhJMCOCTCkGcYmSKzWtj1Jp2mWLp/UnGluPHpm2gO6CC0bmP3DQexg8zhF1fpytorrLgLdViARCxK8cwfMHfEgdqi67qaqAiHcSys5ztMSY9uSO0Y5xn41+ttCyyLtyoAUZKksGYk8ztQA9smsRjVUjuWSndsWdNueS1u6ApZXDgMAV9JGGBwQe49q+vEHVn1Wre4wAztVRwqrwBGPn8mulrT71txHB5/1GfxAFQdPa9W4zE5P9/6f3qiLIZx2i2eF7jooQsQgIJX3nkTIIHvHvTzU646e0pWF9QCAyQe8sO4A3GMZP7qfDuga4yqqbiDOAczgSewGavGq8HLfKm5ule4OP24qZ8py14LOUMa2SP9nl9fNQ+kB2JAE7txUttMYKrj6uNojFaqKrfhDwtb0ybgJY8Exgew9pqyVTFNLZ5ueanK0FfLoCIPBr6orQgQ6/oP8o3D2pceiMQZtk++Kt9FBvmzK/FPgBWtO4fyQdu4kenB57Qckfms81Pg9rKMDdtBHICsS0GAWmNvfA+8CtA8Xdeuaq+1tGC2re5VVkktcEqSZMZzBGYPbNU/q2xAWg+qGK7gRG2AAZJ/Jzye4mWeV3cT0cWG0uRw6d0prFm43mAwqn0EEMrAMSsxJ2sG7d6TWtd5Vwb9xQkbsZAOSVB+DI96d+HNQxtRvAn6lJIMAspdR3baUAicA9ppV1rp4V4B5gGSPaQYAG3tEe3tXPLsb+lcS+9a8LW9NpW1O8XBC+WRwxeNp+0Hd9hVE66ikQtwuENpF3QNx9ZfZztSWwJgTPECn3R+qMOki3dZ9lrWKoKySqm3cuFQBzkGOwLz2FVXX6naXSQQWY9iAYO0iSR+siR7cnBpk234EY1V2KdBaLMSDxIac+naZ+5xA+4qz6GwGU+pQq3CiK07SQkO/GJ2gSeAO0GknRr5s2WuEBgzEBT+oouJ91Bukn5WKt/T7bJbtOzri2TbTYCActLmZyzMSYJM8RXZP0jWNe2L9bp0vsjbfLVUYDy9uWB3CRJjBPPtVVv9WuqNlwsSpgSzen3AHAk/2rSNdYF+0ARFz07YeUUKsLag5JExPbAmKy/raRdPzRCVumGW4wtM46W8DdVnEjcJE8/n2rUr1g374tsIt7S20N6YXb63bBiG+DJHcisx6Kn/AIizOB5iSYmBuEmO8DP4raV1do24T1b29TlRv8tQvogcszID8SJnIrWT9SM9PfB/NmbePNNbXWym1Q31bRChhzAB+amXdc8hwPpG2WICruQSsQS3pIwPaaVeMm3XmfaFk4UCAB8CAIiKk9N6Ncu2Va9cdYjYpx/DMDdJ4klcAZmfaiKXFWbk3HI0vdHuv8Qs3rTYQYlRdOABG3aFQhZE9x8zMzfDFu9fFy4BbBEKoHpADGGj2GwmZOQDyYnjb6HZtPhPNEnLhioAEkkgjAGcZpt0G2lq7ctru9Qk2wG2yGiBOd2I9onJAk4lTQRlK6sm9b6TauaaSTcayyXEKH/htAunPqddtvdwDn7iulvxARCCNrBUMcHeAGUtMGZI+RGOw9taxrdx7m1nRnCLsAIhsJbjAXdufgHJ/aHoY0wNlk80Eq+wiFKwrJcDEHMhhiTBPsaU462UYWraWzh406O9mLqJCOgt3F4CXC0AhSTtlQPpwPzSLwr0y9uF5EBVXAhiAGYeopJgccgn96sfjrrI8nyl/V5akj2EGM++D/6R70v6H1VrOIDKwgruMRMwIg9uAc0SlUeIRxty5L/oc9c6S2ptLvVTsJC7SAw3+ohD7bpOxjAMxiqFf8M3xcKW7b3MkCFlsfzLmDkfnia0fT3mZXaVOHcqNwgCHguP9LEEExM+mBUjo1473fzGgtJO0DeBO0tDZAn6eILAGIjEMjg6szkxKSuik+HOhXSxtujKFy+4RtI/Tn39qs2i8D6e7xce2jEEkCU/ciBx79q6eKdEptJdQsGRiCT6RscQwIE8PGSeCZmk+h14BUm4ZBBhvUDtiBMgjAjg9u1MeV+jCwcvZoPRr+k01sra3t7t5bgMQMSzADPbt7Va+mXbJdQ5gsFKAkQ0jcIg57+0wax9usnez3rjHkKrv3E5wDxOIHP5FNeieIbgItuZXfJlZ2rHqJAmCduJgjJ+/IZpX6o7k6RONpuzbhXtIfCnX/8AE2/UIZQJjj2nOeafVWmmrR5E4OEuLCiiiumQomiigDGddc9d1WGwgupYEKVLFgd3xLZ7e+DVQ6tdXbDAk52sGI+DiIImcxMQJjFbl4m8K2b8XDb/AIgkFlwxHsY5GBzNUm94C05Yt6z92n/lNTvG/R62LqINd1mfaKwz2kUEgpuK/BOSBnAJjj2FStXZ8+YQgMJUBchskqF5GSBH9qv+m8I2V4BH5pP4i8MNbIuWn2CQSS+0Blzu+RGT/pHY0fTa2zjyxlKokLR63TXekvpjcW1fFw3rbAEfxABBLD39duewj2rMdQCphj/WTzwfbirTq+lC1dI3ESATxE/EDGM/96i9S0K3FUBkZvVDKZwBJVu+ORPuc9q1ezPCv+RV05mdDaAkbgZGYBKzA9+/7TiK1G5pBZYXN6lSMBYb1KQxz3UAgCezd4zVtT006m3bgAMBA2hcgkzOQCQwIkHPeK9t6a9p76IrMGCB5IEyDwBPvtg/ykntXG2/CNxjWmyQLZt29jEkjbuh8Ekdjt4HPJ7GDiqV1/1akkmTCz/qgSf3zVv6h1kW3htztEtIyJEwDAUZPOfzVN1incWIgN29vYD4xFdh5OZf0nyi7WtuDmT95UyDPzIrSOl6+EUqT6lyGPuGEg/ZxzP0n4rP7Oie4oVQWZfUo2ySO8e/2E9/ard0rUb7KKwjbClY7gmQB7ARg9zRk+TWDdxKxrLnmapmgbVcHac+kEYjvjtV/vrbeyltbYhdoZpMb+IDmV9II+kxk5mqUdZbGrdSQkkEFQPTcA2wCRx3g4PGDTrV+IrZUKIAGMMxAg91Hp5X+9bbFce4+n6YClw222zMyeVP02lVQBHpLHH8vvg6ZrCdW7h1ggn0mJO4qNpyPSHJ7wBzIMQr+utE7nIMZEvKmf8AKpyYmPuOKhajrDNd04WVRWBEekexIkgCQOcfil07Nqkhy/WGbW27QG1VMkLEFihAYKfSCodgMcmcU98R6otpRAUGz5auULASMBgO4Ia5n/JPLUi0Vrd1DTXAFylxiQSo9FskT2U+jA+3yKc6/SjyrxDNlGhZgLuQlQvMAYB+xIwRW2rRlPi016KL4k1hbZb49Rc/PIB+0R/WuvSHYmR2jJkx2iP+uKUjSuzy5JJiCTyPirDoWCWtvf45kn+g2jn5pco1Gh2PLc3Jex1o7u3T3pAB2Ks8QSQufw2fz71O6XqmNkuqFgYAgDAJg8cS7bR8qPik2rvPc0926YhriQffYJaD7yV/ftVm6Jp1NkGeHZQCw4ncrFSsRO4HIzGImZ4Lur8lGZ1C/uT+lEhOTMnBYMIjGYHAaDI/5V31WkN1NrKpX/QuPztkfg1M6Ppt4JE7BIiTBbvAJMQB2x6jHerLoNMggECq1HVHnSy7szk+HiJCEZ4Dgnb/AKcjP3BqJ/uC6t0stosznIVvTJO6QORntWx3OhWj2r3TdFRGnmOKz9FHf61kLwl0E6a0d5G9zLAcKBgKP7n5NPqKKclSoglJzfJhRRRXTIUUUUAFQ9X0xHzEH3FTKKAEh6ER3BFZ/rtbavXy1zdsyLciVAwBHYExv57mcCa1i4MHHasWOhe3JO5WCgFBAMqMgnLASIja0DntSp3aRb0zTtsT9fhnEKsgQxP8wkE/fv8A9Col3o3lg7g6PEkkAelVdiQxxmAInPHJp1e09q7AuFgGmCqyytEetFJ3SP1KxOeBxSj/AHcgJBOR3JHzAiDJI9hiB7UtWmWPaImg1ARQssLJYh2ZAyifpfHqRpXIBwUB9UkUz6lpDqGQgy6z6lufpGPTJHED7/HeN0nprXLtxRbDIbbIYMDO3YchvWrKGHvsz3nsLl6w224nl7u5HpJAxB4/Fa4nIy3ojf7jYhjtyZ3nc0uJkgTbf1QBkNiovUelK9oC0HYnn+IGVeIyBzn3+1OtPqLt1tiy3vtA/ck4HFWLQ9BIHql2OPgZkx9zycV2KvwcnLgtmU6XU3LZb6gTHGCIk4PbPtXbTdSvgm4GfzOxJx8sfcz7zwPatK1vgMudyrB+a80ngQT6j+AKZxsmWSvZlen6W7N/5ZYkzMSadt0Mi2QQQ53kBtoIA3HgNCmEY7TM7hWq2fDItLKoKqmusTqLu2MFZEE5JYGciJ9PB/VWMqpJDOndyb+CnHpYCgeWU4PqaWOB8fTgmf8AMBzArj4htItnE71YCdwMnuRx+0YnmrX5QJNx9o3EgjbtChFYpt4EC4ePeKSavoDX76IoYgy5AgeiSCwnHsoInM+xpcZNzoonFKDYq6L1EtetTMrxOR2A5q7Pe9LiI9Dk55CpHA9t6D+3FV3WdBXSX0X1bj6gJJMZOTA7D2HHAqx2tSnl7pAkwhK57TMiIJ44mOPfU7i6F46lG2UHWIyOqsGEcTiAcg/YzNT9BYklWEYHPzBnnJI/uK1S94Rs37SLdTcVVRIkEYHB5/f9qldE8I2tMCEUsxP1PtLfAkAAAfAprg2TRypFJfS3l0whDtOML/w49okSRzz6jU3oyC5a25B34mTI4CsAMzEfetAXoZY+9Oem+HUT1Mo3cD3APOaU8O7Q3+qSjTQv6X07y7aoMkcn3Y5J/f8A5U303Te5x/ep9qwq8CulPIHNs8Ar2iigwFFFFABRRRQAUUUUAFFFFAHlVXxP4QN5jcsttYzuEkSSI3KwyrcfBgcHm10VxqzUJuDtGS63wRqSeFUn6yHjcf5oAwYjH/avdJ4DvmdzKsk5XaefgqBgfB5rWCK8Fsewriih76mTVFO6b4WCAKo7ySTJJPLE9yaft4etMm11Dj2IBH7RB/NMwIorYhybFi9AtqIRVUDttAH9K6DpQ9/6Uwoos5bFx6X8ivg9H7yJppRRYWKX0ZAIisz1enazqbytuVixYNAgqSTMd+ZEZBg8VsNV7xV4bN/bctGLidicMOYzIB+e4we0Ymrp/BR0+VRbT8MzDVeu6u4h4G1SAJaIwVjOIH/eki651Fxmt3fN3gLba08FDO7sPb8bxHGNI6V4Puq7XLwTcfpAGF+x9/sKfWOhH5/ArOODWyjNmi+1eDOOgdLa/evai4GfeQFZ1IO0SP1AGYiSMTMTFWjp3g20pViGO2CoJkCCCJ9wCOD/AFq56boyrk5NMFtgCABTGl7JXmfoQ2emMe1TLfSPc0zr2u2Js5WNOFGK60UVw4FFFFABRRRQAUUUUAFFFFABRRRQAUUUUAFFFFABRRRQAUUUUAFFFFABRRRQAUUUUAeRRFFFAHt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2" name="Picture 8" descr="http://ocanada.com.au/shop/media/catalog/product/cache/1/image/5e06319eda06f020e43594a9c230972d/f/i/file_1_5.jpg"/>
          <p:cNvPicPr>
            <a:picLocks noChangeAspect="1" noChangeArrowheads="1"/>
          </p:cNvPicPr>
          <p:nvPr/>
        </p:nvPicPr>
        <p:blipFill>
          <a:blip r:embed="rId3"/>
          <a:srcRect l="16092" r="14943"/>
          <a:stretch>
            <a:fillRect/>
          </a:stretch>
        </p:blipFill>
        <p:spPr bwMode="auto">
          <a:xfrm>
            <a:off x="3429000" y="3978502"/>
            <a:ext cx="3048000" cy="286054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7E989-61D7-45B4-A131-F61986DD5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093" y="1373431"/>
            <a:ext cx="3787628" cy="236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0E23B-DD41-48BD-A225-D1A4E5A9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34" y="1373434"/>
            <a:ext cx="3933825" cy="23658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" y="6096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يستعمل الورق في الطبخ</a:t>
            </a:r>
            <a:endParaRPr lang="en-US" sz="6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047358-8282-4162-B7E5-380F398EA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9"/>
          <a:stretch/>
        </p:blipFill>
        <p:spPr>
          <a:xfrm>
            <a:off x="4274506" y="1905000"/>
            <a:ext cx="4774243" cy="42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00244-072E-47E4-9786-11F5B2E76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6" y="1905000"/>
            <a:ext cx="422688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412DE2-F7D5-498B-B279-4560A2ED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09BC5-A3DF-473E-AC25-B9D5A5D0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7324"/>
            <a:ext cx="8102600" cy="52482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ACB6B6-1DF2-4A76-84AA-CDEA75FB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ar-JO" sz="6000" b="1" dirty="0"/>
              <a:t>شجرة النخيل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00054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4B3EA-9692-4364-AE43-E8FE0207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B386EA-D22B-4F30-BD68-F49D8109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>
            <a:normAutofit/>
          </a:bodyPr>
          <a:lstStyle/>
          <a:p>
            <a:r>
              <a:rPr lang="ar-JO" sz="6000" b="1" dirty="0"/>
              <a:t>غزال المها العربي </a:t>
            </a:r>
            <a:endParaRPr lang="en-US" sz="6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4DCC2-A88F-47DB-A4E5-D9339B9D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87" y="1529730"/>
            <a:ext cx="8687826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21944F-33D2-45DD-B4F0-D2204912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8F2DD-B17E-431B-A57E-08E1F6FEF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95183"/>
            <a:ext cx="4137249" cy="5448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30B92-D2E6-4DC5-B9D2-C11CB6020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52" y="495184"/>
            <a:ext cx="4388298" cy="54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2040B7-61CC-4E26-9052-276A8071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562E9-74FC-44FA-B983-BE81ADCA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85800"/>
            <a:ext cx="4366260" cy="584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AC47B-6FA4-4D7A-BD61-E2A7F5995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4495799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شجرة التين</a:t>
            </a:r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3C53B-C4B2-42CC-BCBE-23DD7371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91231"/>
            <a:ext cx="8534400" cy="50362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ثمرة التين</a:t>
            </a:r>
            <a:endParaRPr lang="en-US" sz="6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0" y="1926303"/>
            <a:ext cx="4115157" cy="4419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95285-868E-498C-93C6-C55F9189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00" y="1926302"/>
            <a:ext cx="4115157" cy="441998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JO" sz="6000" b="1" dirty="0"/>
              <a:t>يصنع من ثمرة التين القطين والمربى</a:t>
            </a:r>
            <a:endParaRPr lang="en-US" sz="6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71ABE-1A33-451D-97A2-F227805C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2209799"/>
            <a:ext cx="4419600" cy="4038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9DB51-B105-47ED-AB5E-E35D66E79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25" y="2209798"/>
            <a:ext cx="4439675" cy="40385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شجرة الصبار</a:t>
            </a:r>
            <a:endParaRPr lang="en-US" sz="6000" b="1" dirty="0"/>
          </a:p>
        </p:txBody>
      </p:sp>
      <p:pic>
        <p:nvPicPr>
          <p:cNvPr id="17410" name="Picture 2" descr="C:\Users\ruba\Desktop\نباتات في الاردن\d8a7d984d8b5d8a8d991d8a7d8b1-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82296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ثمرة الصبر</a:t>
            </a:r>
            <a:endParaRPr lang="en-US" sz="6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02E9E-9543-4664-96AA-1AF3DA9BF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01541"/>
            <a:ext cx="4600794" cy="1956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A623A-AF01-4BF1-8379-619E48A5E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16" b="21555"/>
          <a:stretch/>
        </p:blipFill>
        <p:spPr>
          <a:xfrm>
            <a:off x="89662" y="1601541"/>
            <a:ext cx="4206332" cy="1956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009EA-EC27-4820-9D53-1A3007900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665" y="3766585"/>
            <a:ext cx="4206332" cy="297971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البرتقال </a:t>
            </a:r>
            <a:endParaRPr lang="en-US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7D9A2-4D7B-4A50-8B1F-37CFF5C9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534400" cy="51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الليمون </a:t>
            </a:r>
            <a:endParaRPr lang="en-US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FE131-989D-485A-9ED7-D037CF79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89228"/>
            <a:ext cx="8654415" cy="50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6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الرمان </a:t>
            </a:r>
            <a:endParaRPr lang="en-US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61EE5-F5B3-4FF5-B2F2-8D66703F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79294"/>
            <a:ext cx="8686800" cy="52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1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6B0EF-A496-4104-B4BC-28204E0B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94920-4100-4CB7-8B60-D30B3EC75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37188"/>
            <a:ext cx="8458200" cy="49398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5AD5DA-A771-4C69-9546-3A2A7F5E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>
            <a:normAutofit/>
          </a:bodyPr>
          <a:lstStyle/>
          <a:p>
            <a:r>
              <a:rPr lang="ar-JO" sz="6000" b="1" dirty="0"/>
              <a:t>الحصان العربي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976804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F8A80-8120-4BBD-8880-EE4E736B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812672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5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JO" sz="4800" b="1" dirty="0"/>
              <a:t>الأزهار في بلدي</a:t>
            </a:r>
            <a:br>
              <a:rPr lang="ar-JO" sz="4800" b="1" dirty="0"/>
            </a:br>
            <a:r>
              <a:rPr lang="ar-JO" sz="4800" b="1" dirty="0"/>
              <a:t> الدُفلى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D24BC-85E4-424E-AD2D-DB53410F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8" y="1689228"/>
            <a:ext cx="8077200" cy="45434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17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زهرة الدحنون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883" y="1406215"/>
            <a:ext cx="3657917" cy="525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14" y="1387822"/>
            <a:ext cx="3883489" cy="525520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>
            <a:normAutofit/>
          </a:bodyPr>
          <a:lstStyle/>
          <a:p>
            <a:r>
              <a:rPr lang="ar-JO" sz="6000" b="1" dirty="0"/>
              <a:t>السوسنة السوداء</a:t>
            </a:r>
            <a:endParaRPr lang="en-US" sz="6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6C482-BD2F-417B-B830-0B46C162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8305800" cy="487737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35E2AE-05C5-4DE4-98F5-E757483DE96F}"/>
              </a:ext>
            </a:extLst>
          </p:cNvPr>
          <p:cNvSpPr/>
          <p:nvPr/>
        </p:nvSpPr>
        <p:spPr>
          <a:xfrm>
            <a:off x="2209800" y="304800"/>
            <a:ext cx="42851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6000" b="1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>الأعشاب البرية 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9D791-F08A-4D37-98CE-1BD0F78FAC1C}"/>
              </a:ext>
            </a:extLst>
          </p:cNvPr>
          <p:cNvSpPr/>
          <p:nvPr/>
        </p:nvSpPr>
        <p:spPr>
          <a:xfrm>
            <a:off x="5328576" y="1318563"/>
            <a:ext cx="24016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6000" b="1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>الزعتر  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FEBFF0-C3A5-451D-9324-4616D766999F}"/>
              </a:ext>
            </a:extLst>
          </p:cNvPr>
          <p:cNvSpPr/>
          <p:nvPr/>
        </p:nvSpPr>
        <p:spPr>
          <a:xfrm>
            <a:off x="381000" y="1407318"/>
            <a:ext cx="30091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6000" b="1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>الميرمية   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F2933-0CEF-4CFD-828D-B58550939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09837"/>
            <a:ext cx="4022619" cy="2290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8AB30-06D9-41F1-8F16-588B1E16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8" y="4842915"/>
            <a:ext cx="4022619" cy="1770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2877F-3967-45BA-9076-05F623CB8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1" y="2458150"/>
            <a:ext cx="4285147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6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E4376-FC29-4B09-9B1E-49250A48A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922A6-D46B-4FB7-BF99-6795DB15D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1" y="1524000"/>
            <a:ext cx="8232999" cy="51027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2EC095-724A-4964-80F7-C649967E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/>
          <a:lstStyle/>
          <a:p>
            <a:r>
              <a:rPr lang="ar-JO" sz="6600" b="1" dirty="0"/>
              <a:t>الجمل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1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FDB68-106C-4C36-B2ED-1CD399E73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B49CC-3B29-4C5F-96E3-79D5FA2574AA}"/>
              </a:ext>
            </a:extLst>
          </p:cNvPr>
          <p:cNvSpPr/>
          <p:nvPr/>
        </p:nvSpPr>
        <p:spPr>
          <a:xfrm>
            <a:off x="647700" y="1600200"/>
            <a:ext cx="784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sz="9600" b="1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>الطيور المشهورة في بلدي الأردن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6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5091F-73F4-43A5-9A06-E9997D94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39D48-D9DE-47EE-9BA2-FB925EC3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8534400" cy="46511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D4DB21-38D2-4F56-8B3A-8347FB3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/>
          <a:lstStyle/>
          <a:p>
            <a:r>
              <a:rPr lang="ar-JO" sz="6000" b="1" dirty="0"/>
              <a:t>الصقر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1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7CB9D-22BE-4B8B-A4E0-B80CAF49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6B790-C809-49F4-9795-5EE0B622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8446491" cy="472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FD932C-433E-4D89-8E43-C5334C55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/>
          <a:lstStyle/>
          <a:p>
            <a:r>
              <a:rPr lang="ar-JO" sz="6000" b="1" dirty="0"/>
              <a:t>النسر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0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7CB9D-22BE-4B8B-A4E0-B80CAF49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FD932C-433E-4D89-8E43-C5334C55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07"/>
            <a:ext cx="8229600" cy="1143000"/>
          </a:xfrm>
        </p:spPr>
        <p:txBody>
          <a:bodyPr/>
          <a:lstStyle/>
          <a:p>
            <a:r>
              <a:rPr lang="ar-JO" sz="6000" b="1" dirty="0"/>
              <a:t>الطائر الوردي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AB0AD3-6706-44A4-8EE7-EF0BF4FEC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" y="1626166"/>
            <a:ext cx="844105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6853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Autofit/>
          </a:bodyPr>
          <a:lstStyle/>
          <a:p>
            <a:r>
              <a:rPr lang="ar-JO" sz="9600" b="1" dirty="0"/>
              <a:t>النباتات في الأردن</a:t>
            </a:r>
            <a:endParaRPr lang="en-US" sz="9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89</Words>
  <Application>Microsoft Office PowerPoint</Application>
  <PresentationFormat>On-screen Show (4:3)</PresentationFormat>
  <Paragraphs>33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غزال المها العربي </vt:lpstr>
      <vt:lpstr>الحصان العربي </vt:lpstr>
      <vt:lpstr>الجمل </vt:lpstr>
      <vt:lpstr>PowerPoint Presentation</vt:lpstr>
      <vt:lpstr>الصقر </vt:lpstr>
      <vt:lpstr>النسر </vt:lpstr>
      <vt:lpstr>الطائر الوردي </vt:lpstr>
      <vt:lpstr>النباتات في الأردن</vt:lpstr>
      <vt:lpstr>شجر الزيتون</vt:lpstr>
      <vt:lpstr> ثمار الزيتون الأخضر والأسود</vt:lpstr>
      <vt:lpstr>يكبس الزيتون بالماء والملح ويصبح جاهز للأكل</vt:lpstr>
      <vt:lpstr>يُرص الزيتون ونستخرج منه الزيت</vt:lpstr>
      <vt:lpstr>زيت الزيتون</vt:lpstr>
      <vt:lpstr>كروم العنب</vt:lpstr>
      <vt:lpstr>العنب الأسود والأخضر</vt:lpstr>
      <vt:lpstr>العصيروالزبيب والمربى </vt:lpstr>
      <vt:lpstr>يستعمل الورق في الطبخ</vt:lpstr>
      <vt:lpstr>شجرة النخيل</vt:lpstr>
      <vt:lpstr>PowerPoint Presentation</vt:lpstr>
      <vt:lpstr>PowerPoint Presentation</vt:lpstr>
      <vt:lpstr>شجرة التين</vt:lpstr>
      <vt:lpstr>ثمرة التين</vt:lpstr>
      <vt:lpstr>يصنع من ثمرة التين القطين والمربى</vt:lpstr>
      <vt:lpstr>شجرة الصبار</vt:lpstr>
      <vt:lpstr>ثمرة الصبر</vt:lpstr>
      <vt:lpstr>البرتقال </vt:lpstr>
      <vt:lpstr>الليمون </vt:lpstr>
      <vt:lpstr>الرمان </vt:lpstr>
      <vt:lpstr>PowerPoint Presentation</vt:lpstr>
      <vt:lpstr>الأزهار في بلدي  الدُفلى</vt:lpstr>
      <vt:lpstr>زهرة الدحنون</vt:lpstr>
      <vt:lpstr>السوسنة السوداء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ruba</dc:creator>
  <cp:lastModifiedBy>Admin</cp:lastModifiedBy>
  <cp:revision>19</cp:revision>
  <dcterms:created xsi:type="dcterms:W3CDTF">2006-08-16T00:00:00Z</dcterms:created>
  <dcterms:modified xsi:type="dcterms:W3CDTF">2020-11-05T05:56:30Z</dcterms:modified>
</cp:coreProperties>
</file>