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70" r:id="rId8"/>
    <p:sldId id="260" r:id="rId9"/>
    <p:sldId id="267" r:id="rId10"/>
    <p:sldId id="261" r:id="rId11"/>
    <p:sldId id="268" r:id="rId12"/>
    <p:sldId id="262" r:id="rId13"/>
    <p:sldId id="269" r:id="rId14"/>
    <p:sldId id="263" r:id="rId15"/>
    <p:sldId id="264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5209-C981-4ECD-A7D5-5311417E0AF6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F9F-C6A4-4284-97CB-936722AAD9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5209-C981-4ECD-A7D5-5311417E0AF6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F9F-C6A4-4284-97CB-936722AAD9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5209-C981-4ECD-A7D5-5311417E0AF6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F9F-C6A4-4284-97CB-936722AAD9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5209-C981-4ECD-A7D5-5311417E0AF6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F9F-C6A4-4284-97CB-936722AAD9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5209-C981-4ECD-A7D5-5311417E0AF6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F9F-C6A4-4284-97CB-936722AAD9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5209-C981-4ECD-A7D5-5311417E0AF6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F9F-C6A4-4284-97CB-936722AAD9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5209-C981-4ECD-A7D5-5311417E0AF6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F9F-C6A4-4284-97CB-936722AAD9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5209-C981-4ECD-A7D5-5311417E0AF6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F9F-C6A4-4284-97CB-936722AAD9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5209-C981-4ECD-A7D5-5311417E0AF6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F9F-C6A4-4284-97CB-936722AAD9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5209-C981-4ECD-A7D5-5311417E0AF6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F9F-C6A4-4284-97CB-936722AAD9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5209-C981-4ECD-A7D5-5311417E0AF6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15F9F-C6A4-4284-97CB-936722AAD9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A5209-C981-4ECD-A7D5-5311417E0AF6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15F9F-C6A4-4284-97CB-936722AAD9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ictionary.cambridge.org/dictionary/english/necessary" TargetMode="External"/><Relationship Id="rId2" Type="http://schemas.openxmlformats.org/officeDocument/2006/relationships/hyperlink" Target="https://dictionary.cambridge.org/dictionary/english/insulin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hyperlink" Target="https://dictionary.cambridge.org/dictionary/english/diabetic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Ward/ meditation/ additives/ vaccination/ injection/ prescription/ crutch/ diagnose </a:t>
            </a:r>
          </a:p>
        </p:txBody>
      </p:sp>
      <p:sp>
        <p:nvSpPr>
          <p:cNvPr id="9218" name="AutoShape 2" descr="Image result for vocabulary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220" name="Picture 4" descr="Image result for vocabulary clip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692696"/>
            <a:ext cx="6336704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Ward/ meditation/ additives/ vaccination/ injection/ prescription/ crutch/ diagnose 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dirty="0"/>
          </a:p>
        </p:txBody>
      </p:sp>
      <p:pic>
        <p:nvPicPr>
          <p:cNvPr id="1026" name="Picture 2" descr="Meningitis Vaccine Requirement | Northeast Texas Community College">
            <a:extLst>
              <a:ext uri="{FF2B5EF4-FFF2-40B4-BE49-F238E27FC236}">
                <a16:creationId xmlns:a16="http://schemas.microsoft.com/office/drawing/2014/main" id="{07D9F707-82DC-4FF7-9C55-E9A7CFAEF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3080371"/>
            <a:ext cx="571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Make sure your vaccinations are up to date</a:t>
            </a:r>
            <a:r>
              <a:rPr lang="en-US" i="1" dirty="0"/>
              <a:t>.</a:t>
            </a:r>
            <a:endParaRPr lang="en-US" dirty="0"/>
          </a:p>
        </p:txBody>
      </p:sp>
      <p:pic>
        <p:nvPicPr>
          <p:cNvPr id="2050" name="Picture 2" descr="Meningitis Vaccine Requirement | Northeast Texas Community College">
            <a:extLst>
              <a:ext uri="{FF2B5EF4-FFF2-40B4-BE49-F238E27FC236}">
                <a16:creationId xmlns:a16="http://schemas.microsoft.com/office/drawing/2014/main" id="{A660EBED-B811-4614-9797-76CBCC8D8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000250"/>
            <a:ext cx="5715000" cy="358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Ward/ meditation/ additives/ vaccination/ injection/ prescription/ crutch/ diagnose 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dirty="0"/>
          </a:p>
        </p:txBody>
      </p:sp>
      <p:pic>
        <p:nvPicPr>
          <p:cNvPr id="17410" name="Picture 2" descr="Image result for medit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3" y="2204864"/>
            <a:ext cx="6671894" cy="4211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He was deep in meditation and didn't see me come in.</a:t>
            </a:r>
          </a:p>
        </p:txBody>
      </p:sp>
      <p:pic>
        <p:nvPicPr>
          <p:cNvPr id="3" name="Picture 2" descr="Image result for meditation">
            <a:extLst>
              <a:ext uri="{FF2B5EF4-FFF2-40B4-BE49-F238E27FC236}">
                <a16:creationId xmlns:a16="http://schemas.microsoft.com/office/drawing/2014/main" id="{1E0082AD-8F78-49B6-8E99-75FAC992F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3" y="2204864"/>
            <a:ext cx="6671894" cy="4211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Ward/ meditation/ additives/ vaccination/ injection/ prescription/ crutch/ diagnose 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dirty="0"/>
          </a:p>
        </p:txBody>
      </p:sp>
      <p:pic>
        <p:nvPicPr>
          <p:cNvPr id="4" name="Picture 2" descr="Image result for crut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095500"/>
            <a:ext cx="5770612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After the accident I spent six months on crutches.</a:t>
            </a:r>
            <a:endParaRPr lang="en-US" b="1" dirty="0"/>
          </a:p>
        </p:txBody>
      </p:sp>
      <p:pic>
        <p:nvPicPr>
          <p:cNvPr id="3" name="Picture 2" descr="Image result for crutch">
            <a:extLst>
              <a:ext uri="{FF2B5EF4-FFF2-40B4-BE49-F238E27FC236}">
                <a16:creationId xmlns:a16="http://schemas.microsoft.com/office/drawing/2014/main" id="{B8A9FE24-0AD7-425D-8F85-5B85FEA7C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095500"/>
            <a:ext cx="5770612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3C44B-BBCF-4CF3-9795-B065E308A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837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Group work</a:t>
            </a:r>
            <a:br>
              <a:rPr lang="en-US" dirty="0"/>
            </a:br>
            <a:r>
              <a:rPr lang="en-US" dirty="0"/>
              <a:t>Google and search for the synonyms and antonyms of 10 words then put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Ward/ meditation/ additives/ vaccination/ injection/ prescription/ crutch/ diagnose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in  meaningful sentences.</a:t>
            </a:r>
          </a:p>
        </p:txBody>
      </p:sp>
      <p:pic>
        <p:nvPicPr>
          <p:cNvPr id="1026" name="Picture 2" descr="Classroom clipart group work, Classroom group work Transparent FREE for  download on WebStockReview 2020">
            <a:extLst>
              <a:ext uri="{FF2B5EF4-FFF2-40B4-BE49-F238E27FC236}">
                <a16:creationId xmlns:a16="http://schemas.microsoft.com/office/drawing/2014/main" id="{5C52494C-42D9-4A3F-BD41-BDB0378B2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958552"/>
            <a:ext cx="3888432" cy="2899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58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147248" cy="208823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Ward/ meditation/ additives/ vaccination/ injection/ prescription/ crutch/ diagnose 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dirty="0"/>
          </a:p>
        </p:txBody>
      </p:sp>
      <p:pic>
        <p:nvPicPr>
          <p:cNvPr id="10242" name="Picture 2" descr="Image result for hospital wa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396937"/>
            <a:ext cx="6696745" cy="4461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>
            <a:normAutofit/>
          </a:bodyPr>
          <a:lstStyle/>
          <a:p>
            <a:r>
              <a:rPr lang="en-US" b="1" dirty="0"/>
              <a:t>He worked as a nurse on the children's ward.</a:t>
            </a:r>
          </a:p>
        </p:txBody>
      </p:sp>
      <p:pic>
        <p:nvPicPr>
          <p:cNvPr id="3" name="Picture 2" descr="Image result for hospital ward">
            <a:extLst>
              <a:ext uri="{FF2B5EF4-FFF2-40B4-BE49-F238E27FC236}">
                <a16:creationId xmlns:a16="http://schemas.microsoft.com/office/drawing/2014/main" id="{8905ECC6-D341-4F9F-9B78-6970A7FBA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396937"/>
            <a:ext cx="6696745" cy="4461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Ward/ meditation/ additives/ vaccination/ injection/ prescription/ crutch/ diagnose 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dirty="0"/>
          </a:p>
        </p:txBody>
      </p:sp>
      <p:pic>
        <p:nvPicPr>
          <p:cNvPr id="21506" name="Picture 2" descr="Image result for diagno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420888"/>
            <a:ext cx="7397444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He was diagnosed (as) a diabetic when he was 64.</a:t>
            </a:r>
            <a:endParaRPr lang="en-US" b="1" dirty="0"/>
          </a:p>
        </p:txBody>
      </p:sp>
      <p:pic>
        <p:nvPicPr>
          <p:cNvPr id="3" name="Picture 2" descr="Image result for diagnose">
            <a:extLst>
              <a:ext uri="{FF2B5EF4-FFF2-40B4-BE49-F238E27FC236}">
                <a16:creationId xmlns:a16="http://schemas.microsoft.com/office/drawing/2014/main" id="{4EDE4015-384D-4D94-9B16-005AE4D6B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420888"/>
            <a:ext cx="7397444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Ward/ meditation/ additives/ vaccination/ injection/ prescription/ crutch/ diagnose 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dirty="0"/>
          </a:p>
        </p:txBody>
      </p:sp>
      <p:pic>
        <p:nvPicPr>
          <p:cNvPr id="20482" name="Picture 2" descr="Image result for injec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420888"/>
            <a:ext cx="7416820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FC5C0-A61D-4DE5-984F-B79F07B38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u="sng" dirty="0"/>
              <a:t>Daily </a:t>
            </a:r>
            <a:r>
              <a:rPr lang="en-US" u="sng" dirty="0">
                <a:hlinkClick r:id="rId2" tooltip="insuli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insulin</a:t>
            </a:r>
            <a:r>
              <a:rPr lang="en-US" u="sng" dirty="0"/>
              <a:t> injections are </a:t>
            </a:r>
            <a:r>
              <a:rPr lang="en-US" u="sng" dirty="0">
                <a:hlinkClick r:id="rId3" tooltip="necessar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necessary</a:t>
            </a:r>
            <a:r>
              <a:rPr lang="en-US" u="sng" dirty="0"/>
              <a:t> for some </a:t>
            </a:r>
            <a:r>
              <a:rPr lang="en-US" u="sng" dirty="0">
                <a:hlinkClick r:id="rId4" tooltip="diabetic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diabetics</a:t>
            </a:r>
            <a:r>
              <a:rPr lang="en-US" u="sng" dirty="0"/>
              <a:t>.</a:t>
            </a:r>
            <a:endParaRPr lang="en-GB" u="sng" dirty="0"/>
          </a:p>
        </p:txBody>
      </p:sp>
      <p:pic>
        <p:nvPicPr>
          <p:cNvPr id="3" name="Picture 2" descr="Image result for injection">
            <a:extLst>
              <a:ext uri="{FF2B5EF4-FFF2-40B4-BE49-F238E27FC236}">
                <a16:creationId xmlns:a16="http://schemas.microsoft.com/office/drawing/2014/main" id="{4A6BFE63-458C-49E8-98DE-01559437B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420888"/>
            <a:ext cx="7416820" cy="41044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63079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Ward/ meditation/ additives/ vaccination/ injection/ prescription/ crutch/ diagnose 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19458" name="AutoShape 2" descr="Image result for prescrip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0" name="AutoShape 4" descr="Image result for prescrip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2" name="AutoShape 6" descr="Image result for prescrip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64" name="Picture 8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348880"/>
            <a:ext cx="7416824" cy="4185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doctor gave me a prescription for antibiotics.</a:t>
            </a:r>
          </a:p>
        </p:txBody>
      </p:sp>
      <p:pic>
        <p:nvPicPr>
          <p:cNvPr id="3" name="Picture 8" descr="Related image">
            <a:extLst>
              <a:ext uri="{FF2B5EF4-FFF2-40B4-BE49-F238E27FC236}">
                <a16:creationId xmlns:a16="http://schemas.microsoft.com/office/drawing/2014/main" id="{26EB754F-BAED-4336-A53A-C0008B5BD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348880"/>
            <a:ext cx="7416824" cy="4185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245</Words>
  <Application>Microsoft Office PowerPoint</Application>
  <PresentationFormat>On-screen Show (4:3)</PresentationFormat>
  <Paragraphs>16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Ward/ meditation/ additives/ vaccination/ injection/ prescription/ crutch/ diagnose  </vt:lpstr>
      <vt:lpstr>He worked as a nurse on the children's ward.</vt:lpstr>
      <vt:lpstr>Ward/ meditation/ additives/ vaccination/ injection/ prescription/ crutch/ diagnose  </vt:lpstr>
      <vt:lpstr>He was diagnosed (as) a diabetic when he was 64.</vt:lpstr>
      <vt:lpstr>Ward/ meditation/ additives/ vaccination/ injection/ prescription/ crutch/ diagnose  </vt:lpstr>
      <vt:lpstr>Daily insulin injections are necessary for some diabetics.</vt:lpstr>
      <vt:lpstr>Ward/ meditation/ additives/ vaccination/ injection/ prescription/ crutch/ diagnose  </vt:lpstr>
      <vt:lpstr>The doctor gave me a prescription for antibiotics.</vt:lpstr>
      <vt:lpstr>Ward/ meditation/ additives/ vaccination/ injection/ prescription/ crutch/ diagnose  </vt:lpstr>
      <vt:lpstr>Make sure your vaccinations are up to date.</vt:lpstr>
      <vt:lpstr>Ward/ meditation/ additives/ vaccination/ injection/ prescription/ crutch/ diagnose  </vt:lpstr>
      <vt:lpstr>He was deep in meditation and didn't see me come in.</vt:lpstr>
      <vt:lpstr>Ward/ meditation/ additives/ vaccination/ injection/ prescription/ crutch/ diagnose  </vt:lpstr>
      <vt:lpstr>After the accident I spent six months on crutches.</vt:lpstr>
      <vt:lpstr>Group work Google and search for the synonyms and antonyms of 10 words then put Ward/ meditation/ additives/ vaccination/ injection/ prescription/ crutch/ diagnose in  meaningful sentences.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NOS</dc:creator>
  <cp:lastModifiedBy>L.Mriesh</cp:lastModifiedBy>
  <cp:revision>18</cp:revision>
  <dcterms:created xsi:type="dcterms:W3CDTF">2019-06-22T07:30:05Z</dcterms:created>
  <dcterms:modified xsi:type="dcterms:W3CDTF">2022-11-07T06:09:28Z</dcterms:modified>
</cp:coreProperties>
</file>