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69" r:id="rId4"/>
    <p:sldId id="274" r:id="rId5"/>
    <p:sldId id="270" r:id="rId6"/>
    <p:sldId id="276" r:id="rId7"/>
    <p:sldId id="271" r:id="rId8"/>
    <p:sldId id="257" r:id="rId9"/>
    <p:sldId id="258" r:id="rId10"/>
    <p:sldId id="259" r:id="rId11"/>
    <p:sldId id="262" r:id="rId12"/>
    <p:sldId id="260" r:id="rId13"/>
    <p:sldId id="256" r:id="rId14"/>
    <p:sldId id="261" r:id="rId15"/>
    <p:sldId id="263" r:id="rId16"/>
    <p:sldId id="264" r:id="rId17"/>
    <p:sldId id="265" r:id="rId18"/>
    <p:sldId id="278" r:id="rId19"/>
    <p:sldId id="279" r:id="rId20"/>
    <p:sldId id="266" r:id="rId21"/>
    <p:sldId id="267" r:id="rId22"/>
    <p:sldId id="280" r:id="rId23"/>
    <p:sldId id="282" r:id="rId24"/>
    <p:sldId id="27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75" d="100"/>
          <a:sy n="75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3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3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8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5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2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C555-6DA1-43C3-A39C-6AEE2478E6B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ECDB2C4-9D42-4BF0-90F7-CA4DEB841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8713" y="320813"/>
            <a:ext cx="8335618" cy="62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66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123" y="4147930"/>
            <a:ext cx="9144000" cy="2074824"/>
          </a:xfrm>
        </p:spPr>
        <p:txBody>
          <a:bodyPr>
            <a:normAutofit fontScale="92500" lnSpcReduction="10000"/>
          </a:bodyPr>
          <a:lstStyle/>
          <a:p>
            <a:r>
              <a:rPr lang="en-US" sz="17000" dirty="0">
                <a:latin typeface="Century Gothic" panose="020B0502020202020204" pitchFamily="34" charset="0"/>
              </a:rPr>
              <a:t>hot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8070574" cy="399714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70099" y="6174841"/>
            <a:ext cx="207273" cy="18305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307064" y="6190482"/>
            <a:ext cx="207273" cy="18305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331844" y="6174841"/>
            <a:ext cx="207272" cy="1986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459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048" y="4147930"/>
            <a:ext cx="9144000" cy="2941983"/>
          </a:xfrm>
        </p:spPr>
        <p:txBody>
          <a:bodyPr>
            <a:normAutofit/>
          </a:bodyPr>
          <a:lstStyle/>
          <a:p>
            <a:r>
              <a:rPr lang="en-US" sz="15700" dirty="0">
                <a:latin typeface="Century Gothic" panose="020B0502020202020204" pitchFamily="34" charset="0"/>
              </a:rPr>
              <a:t>hop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04"/>
          <a:stretch/>
        </p:blipFill>
        <p:spPr>
          <a:xfrm>
            <a:off x="1842052" y="0"/>
            <a:ext cx="8214711" cy="39226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363706" y="6322472"/>
            <a:ext cx="278297" cy="2385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 flipV="1">
            <a:off x="5271702" y="6321283"/>
            <a:ext cx="278297" cy="2385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041912" y="6321286"/>
            <a:ext cx="278297" cy="23853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828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643" y="4333461"/>
            <a:ext cx="9250018" cy="2392015"/>
          </a:xfrm>
        </p:spPr>
        <p:txBody>
          <a:bodyPr>
            <a:normAutofit fontScale="92500" lnSpcReduction="10000"/>
          </a:bodyPr>
          <a:lstStyle/>
          <a:p>
            <a:r>
              <a:rPr lang="en-US" sz="19600" dirty="0">
                <a:latin typeface="Century Gothic" panose="020B0502020202020204" pitchFamily="34" charset="0"/>
              </a:rPr>
              <a:t>hen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844" y="132523"/>
            <a:ext cx="6917634" cy="40684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882886" y="6321287"/>
            <a:ext cx="247575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350095" y="6321287"/>
            <a:ext cx="247575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805381" y="6321287"/>
            <a:ext cx="247576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885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7912" y="3193775"/>
            <a:ext cx="9144000" cy="3452190"/>
          </a:xfrm>
        </p:spPr>
        <p:txBody>
          <a:bodyPr>
            <a:normAutofit/>
          </a:bodyPr>
          <a:lstStyle/>
          <a:p>
            <a:r>
              <a:rPr lang="en-US" sz="18800" dirty="0">
                <a:latin typeface="Century Gothic" panose="020B0502020202020204" pitchFamily="34" charset="0"/>
              </a:rPr>
              <a:t>hand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04" y="212035"/>
            <a:ext cx="6374296" cy="323743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248292" y="5681103"/>
            <a:ext cx="329793" cy="2470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892896" y="5681103"/>
            <a:ext cx="329793" cy="2470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283205" y="5769270"/>
            <a:ext cx="329793" cy="22063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 flipV="1">
            <a:off x="7884973" y="5756040"/>
            <a:ext cx="329792" cy="2470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046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1260" y="4147930"/>
            <a:ext cx="9144000" cy="1873587"/>
          </a:xfrm>
        </p:spPr>
        <p:txBody>
          <a:bodyPr>
            <a:normAutofit fontScale="85000" lnSpcReduction="20000"/>
          </a:bodyPr>
          <a:lstStyle/>
          <a:p>
            <a:r>
              <a:rPr lang="en-US" sz="17300" dirty="0">
                <a:latin typeface="Century Gothic" panose="020B0502020202020204" pitchFamily="34" charset="0"/>
              </a:rPr>
              <a:t>horse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4" t="6170" r="15451" b="4685"/>
          <a:stretch/>
        </p:blipFill>
        <p:spPr>
          <a:xfrm>
            <a:off x="1828800" y="172278"/>
            <a:ext cx="7620000" cy="36178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680321" y="6013909"/>
            <a:ext cx="149902" cy="169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881607" y="61154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782655" y="610203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0265B7-37EB-466C-A18C-D6DEA763260B}"/>
              </a:ext>
            </a:extLst>
          </p:cNvPr>
          <p:cNvSpPr txBox="1"/>
          <p:nvPr/>
        </p:nvSpPr>
        <p:spPr>
          <a:xfrm>
            <a:off x="6422790" y="5312820"/>
            <a:ext cx="737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0969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330" y="808383"/>
            <a:ext cx="6480313" cy="2553061"/>
          </a:xfrm>
        </p:spPr>
        <p:txBody>
          <a:bodyPr>
            <a:noAutofit/>
          </a:bodyPr>
          <a:lstStyle/>
          <a:p>
            <a:pPr algn="ctr"/>
            <a:r>
              <a:rPr lang="en-US" sz="23900" dirty="0">
                <a:latin typeface="Century Gothic" panose="020B0502020202020204" pitchFamily="34" charset="0"/>
              </a:rPr>
              <a:t>hat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506571" y="42120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620294" y="43583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7070507" y="427854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010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574" y="874643"/>
            <a:ext cx="7023652" cy="3207027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64060" y="4879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7383898" y="49470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946098" y="48795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519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957" y="1020417"/>
            <a:ext cx="9051233" cy="2442627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7720580" y="526681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606632" y="526681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3417733" y="519936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732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36EB-3373-4732-8343-5B8F291E2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8589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has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D3F5F-6191-49B6-A319-F5CF67F2C4FF}"/>
              </a:ext>
            </a:extLst>
          </p:cNvPr>
          <p:cNvSpPr txBox="1"/>
          <p:nvPr/>
        </p:nvSpPr>
        <p:spPr>
          <a:xfrm>
            <a:off x="3124200" y="509270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.          .       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C8C344-F428-442A-8EB1-56D646605476}"/>
              </a:ext>
            </a:extLst>
          </p:cNvPr>
          <p:cNvSpPr txBox="1"/>
          <p:nvPr/>
        </p:nvSpPr>
        <p:spPr>
          <a:xfrm>
            <a:off x="8915400" y="217491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zzzzzzzzzzzz</a:t>
            </a:r>
          </a:p>
        </p:txBody>
      </p:sp>
    </p:spTree>
    <p:extLst>
      <p:ext uri="{BB962C8B-B14F-4D97-AF65-F5344CB8AC3E}">
        <p14:creationId xmlns:p14="http://schemas.microsoft.com/office/powerpoint/2010/main" val="3781434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63C9-436C-40C7-A80F-F73570D8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30" y="582804"/>
            <a:ext cx="10816770" cy="57744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hen</a:t>
            </a:r>
            <a:br>
              <a:rPr lang="en-US" sz="28700" dirty="0">
                <a:latin typeface="Century Gothic" panose="020B0502020202020204" pitchFamily="34" charset="0"/>
              </a:rPr>
            </a:br>
            <a:r>
              <a:rPr lang="en-US" sz="28700" dirty="0">
                <a:latin typeface="Century Gothic" panose="020B0502020202020204" pitchFamily="34" charset="0"/>
              </a:rPr>
              <a:t> . .  .</a:t>
            </a:r>
          </a:p>
        </p:txBody>
      </p:sp>
    </p:spTree>
    <p:extLst>
      <p:ext uri="{BB962C8B-B14F-4D97-AF65-F5344CB8AC3E}">
        <p14:creationId xmlns:p14="http://schemas.microsoft.com/office/powerpoint/2010/main" val="22196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18B88E-3A96-418B-B8F1-39A9CF14EB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591" y="318052"/>
            <a:ext cx="10827026" cy="653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1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1" y="1264356"/>
            <a:ext cx="9356034" cy="1769710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hiss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075140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931671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7339884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3546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736" y="1825155"/>
            <a:ext cx="8309113" cy="1306866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hint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2599044" y="475351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386860" y="48181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450906" y="480207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8514952" y="48181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995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A445A-FEC0-4E31-824E-F3964C94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7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1300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65230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EF29A-7B39-4492-A29C-77623E40C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9875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738742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411A-CDEE-47BE-A051-5F144EB4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327025"/>
            <a:ext cx="10515600" cy="5845175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the</a:t>
            </a:r>
          </a:p>
        </p:txBody>
      </p:sp>
    </p:spTree>
    <p:extLst>
      <p:ext uri="{BB962C8B-B14F-4D97-AF65-F5344CB8AC3E}">
        <p14:creationId xmlns:p14="http://schemas.microsoft.com/office/powerpoint/2010/main" val="243492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2EADD3-A3F4-4FEB-97AB-D2ED6412A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678" y="583096"/>
            <a:ext cx="9236765" cy="54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68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6C6111-1CAE-49AA-8412-92B526116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1" y="-31096"/>
            <a:ext cx="11211339" cy="717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6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301598-1A2C-47AE-A613-D12973B1A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57" y="132522"/>
            <a:ext cx="11357113" cy="64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7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607C31-07B0-4C2D-98AE-25683A48B3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84"/>
          <a:stretch/>
        </p:blipFill>
        <p:spPr>
          <a:xfrm>
            <a:off x="530087" y="695926"/>
            <a:ext cx="10813774" cy="616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9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5E1C56A-C8EC-40A9-BCAE-29E067A9AB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0417" y="477079"/>
            <a:ext cx="10323444" cy="604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37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98762"/>
          </a:xfrm>
        </p:spPr>
        <p:txBody>
          <a:bodyPr>
            <a:normAutofit fontScale="92500" lnSpcReduction="10000"/>
          </a:bodyPr>
          <a:lstStyle/>
          <a:p>
            <a:r>
              <a:rPr lang="en-US" sz="23600" dirty="0">
                <a:latin typeface="Century Gothic" panose="020B0502020202020204" pitchFamily="34" charset="0"/>
              </a:rPr>
              <a:t>hit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26" y="251791"/>
            <a:ext cx="6308035" cy="335024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7072134" y="6310329"/>
            <a:ext cx="282823" cy="21840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 rot="10542249" flipH="1">
            <a:off x="6265917" y="6328261"/>
            <a:ext cx="267168" cy="2190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119867" y="6290313"/>
            <a:ext cx="313524" cy="2384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25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104" y="3604592"/>
            <a:ext cx="9144000" cy="2223052"/>
          </a:xfrm>
        </p:spPr>
        <p:txBody>
          <a:bodyPr>
            <a:normAutofit fontScale="77500" lnSpcReduction="20000"/>
          </a:bodyPr>
          <a:lstStyle/>
          <a:p>
            <a:r>
              <a:rPr lang="en-US" sz="23400" dirty="0">
                <a:latin typeface="Century Gothic" panose="020B0502020202020204" pitchFamily="34" charset="0"/>
              </a:rPr>
              <a:t>hat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282945"/>
            <a:ext cx="8892208" cy="331769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593250" y="5805898"/>
            <a:ext cx="250663" cy="30666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30346" y="5842342"/>
            <a:ext cx="250663" cy="30666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442344" y="5859268"/>
            <a:ext cx="250664" cy="27281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04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65</Words>
  <Application>Microsoft Office PowerPoint</Application>
  <PresentationFormat>Widescreen</PresentationFormat>
  <Paragraphs>58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hat</vt:lpstr>
      <vt:lpstr>hit</vt:lpstr>
      <vt:lpstr>hip</vt:lpstr>
      <vt:lpstr>has</vt:lpstr>
      <vt:lpstr>hen  . .  .</vt:lpstr>
      <vt:lpstr>hiss</vt:lpstr>
      <vt:lpstr>hint</vt:lpstr>
      <vt:lpstr>he</vt:lpstr>
      <vt:lpstr>she</vt:lpstr>
      <vt:lpstr>the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Admin</cp:lastModifiedBy>
  <cp:revision>9</cp:revision>
  <dcterms:created xsi:type="dcterms:W3CDTF">2020-06-27T19:47:10Z</dcterms:created>
  <dcterms:modified xsi:type="dcterms:W3CDTF">2020-10-27T11:52:32Z</dcterms:modified>
</cp:coreProperties>
</file>